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C5C86-D850-4D51-BE6D-3A078E316784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120DD-E181-422C-8E02-5031AC1230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D2F76-AD37-46C9-A7F6-55F4FD07AD2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9501D-39EF-4761-85DD-E7433670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501D-39EF-4761-85DD-E743367009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 Lee Prince</a:t>
            </a:r>
            <a:r>
              <a:rPr lang="en-US" baseline="0" dirty="0" smtClean="0"/>
              <a:t> Court, Malaysian Oncology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501D-39EF-4761-85DD-E743367009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501D-39EF-4761-85DD-E743367009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Umair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501D-39EF-4761-85DD-E743367009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AE19F3-2C3F-4244-A55D-E9D16ACAE783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3EF4DD-E20A-469B-8D2D-9D2EAE4CA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Tobacco%20Control\TV%20ads\Sign%20of%20the%20time%201%20Eng_hires.m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Protecting women from effects of tobacco and tobacco smoke</a:t>
            </a:r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Fifa</a:t>
            </a:r>
            <a:r>
              <a:rPr lang="en-US" dirty="0" smtClean="0"/>
              <a:t> </a:t>
            </a:r>
            <a:r>
              <a:rPr lang="en-US" dirty="0" err="1" smtClean="0"/>
              <a:t>Rahman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 to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46.4</a:t>
            </a:r>
            <a:r>
              <a:rPr lang="en-US" dirty="0" smtClean="0"/>
              <a:t>%</a:t>
            </a:r>
            <a:endParaRPr lang="en-US" dirty="0" smtClean="0"/>
          </a:p>
          <a:p>
            <a:r>
              <a:rPr lang="en-US" dirty="0" smtClean="0"/>
              <a:t>7000</a:t>
            </a:r>
            <a:endParaRPr lang="en-US" dirty="0" smtClean="0"/>
          </a:p>
          <a:p>
            <a:r>
              <a:rPr lang="en-US" dirty="0" smtClean="0"/>
              <a:t>69/7000</a:t>
            </a:r>
            <a:endParaRPr lang="en-US" dirty="0" smtClean="0"/>
          </a:p>
          <a:p>
            <a:r>
              <a:rPr lang="en-US" dirty="0" smtClean="0"/>
              <a:t>RM 90 million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RM 20 billion</a:t>
            </a:r>
            <a:endParaRPr lang="en-US" dirty="0" smtClean="0"/>
          </a:p>
          <a:p>
            <a:r>
              <a:rPr lang="en-US" dirty="0" smtClean="0"/>
              <a:t>600,000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⅓</a:t>
            </a:r>
            <a:endParaRPr lang="en-US" dirty="0" smtClean="0"/>
          </a:p>
          <a:p>
            <a:r>
              <a:rPr lang="en-US" dirty="0" smtClean="0"/>
              <a:t>25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male </a:t>
            </a:r>
            <a:r>
              <a:rPr lang="en-US" dirty="0" smtClean="0"/>
              <a:t>smokers</a:t>
            </a:r>
          </a:p>
          <a:p>
            <a:pPr>
              <a:buNone/>
            </a:pPr>
            <a:r>
              <a:rPr lang="en-US" dirty="0" smtClean="0"/>
              <a:t>harmful chemicals</a:t>
            </a:r>
          </a:p>
          <a:p>
            <a:pPr>
              <a:buNone/>
            </a:pPr>
            <a:r>
              <a:rPr lang="en-US" dirty="0" smtClean="0"/>
              <a:t>Carcinogens</a:t>
            </a:r>
          </a:p>
          <a:p>
            <a:pPr>
              <a:buNone/>
            </a:pPr>
            <a:r>
              <a:rPr lang="en-US" dirty="0" smtClean="0"/>
              <a:t>profits </a:t>
            </a:r>
            <a:r>
              <a:rPr lang="en-US" dirty="0" smtClean="0"/>
              <a:t>earned by the tobacco </a:t>
            </a:r>
            <a:r>
              <a:rPr lang="en-US" dirty="0" smtClean="0"/>
              <a:t>industry</a:t>
            </a:r>
          </a:p>
          <a:p>
            <a:pPr>
              <a:buNone/>
            </a:pPr>
            <a:r>
              <a:rPr lang="en-US" dirty="0" smtClean="0"/>
              <a:t>spent </a:t>
            </a:r>
            <a:r>
              <a:rPr lang="en-US" dirty="0" smtClean="0"/>
              <a:t>treating tobacco-related </a:t>
            </a:r>
            <a:r>
              <a:rPr lang="en-US" dirty="0" smtClean="0"/>
              <a:t>illnesses</a:t>
            </a:r>
          </a:p>
          <a:p>
            <a:pPr>
              <a:buNone/>
            </a:pPr>
            <a:r>
              <a:rPr lang="en-US" dirty="0" smtClean="0"/>
              <a:t>dead </a:t>
            </a:r>
            <a:r>
              <a:rPr lang="en-US" dirty="0" smtClean="0"/>
              <a:t>from passive smoking.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 children</a:t>
            </a:r>
          </a:p>
          <a:p>
            <a:pPr>
              <a:buNone/>
            </a:pPr>
            <a:r>
              <a:rPr lang="en-US" dirty="0" smtClean="0"/>
              <a:t>increased </a:t>
            </a:r>
            <a:r>
              <a:rPr lang="en-US" dirty="0" smtClean="0"/>
              <a:t>risk.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concrete right to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CEDAW Article 11(1)(f)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ICESCR Article 12.1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447800"/>
          </a:xfrm>
        </p:spPr>
        <p:txBody>
          <a:bodyPr/>
          <a:lstStyle/>
          <a:p>
            <a:r>
              <a:rPr lang="en-US" dirty="0" smtClean="0"/>
              <a:t>But, does secondhand smoke really kill?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514600"/>
            <a:ext cx="2362200" cy="3611563"/>
          </a:xfrm>
        </p:spPr>
        <p:txBody>
          <a:bodyPr/>
          <a:lstStyle/>
          <a:p>
            <a:r>
              <a:rPr lang="en-US" dirty="0" smtClean="0"/>
              <a:t>Non-smokers living with smokers have a higher risk of heart disease.</a:t>
            </a:r>
          </a:p>
          <a:p>
            <a:r>
              <a:rPr lang="en-US" dirty="0" smtClean="0"/>
              <a:t>Children living with smokers report increased frequency of asthma attacks.</a:t>
            </a:r>
          </a:p>
          <a:p>
            <a:r>
              <a:rPr lang="en-US" dirty="0" smtClean="0"/>
              <a:t>10% of all lung cancer diagnoses are among non-smokers. Minus asbestos, genetics.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Women Married to A Smoker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429000" y="762000"/>
            <a:ext cx="5029200" cy="5420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lung cancer is for old people!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Tints your skin.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Stains your teeth.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Increases wrinkles.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Affects fertility.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chemeClr val="bg1"/>
              </a:buClr>
            </a:pPr>
            <a:endParaRPr lang="en-US" sz="2200" b="1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en-US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Content Placeholder 4" descr="Smoking Effect Dead Perso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2133600"/>
            <a:ext cx="5410200" cy="251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Ultimatum. 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Gently?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Load </a:t>
            </a:r>
            <a:r>
              <a:rPr lang="en-US" dirty="0" err="1" smtClean="0"/>
              <a:t>em</a:t>
            </a:r>
            <a:r>
              <a:rPr lang="en-US" dirty="0" smtClean="0"/>
              <a:t> with statistics.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Support smoke-free areas. (Zones, cafes, workplaces)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Content Placeholder 4" descr="Secondhand Smoke Kill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152775" y="2152650"/>
            <a:ext cx="5581650" cy="247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of the Times</a:t>
            </a:r>
            <a:endParaRPr lang="en-US" dirty="0"/>
          </a:p>
        </p:txBody>
      </p:sp>
      <p:pic>
        <p:nvPicPr>
          <p:cNvPr id="4" name="Sign of the time 1 Eng_hires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25538" y="1600199"/>
            <a:ext cx="6858000" cy="4648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      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POVERTY is a human rights violation.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28194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5908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Thou </a:t>
            </a:r>
            <a:r>
              <a:rPr lang="en-US" sz="2000" dirty="0" err="1" smtClean="0"/>
              <a:t>shalt</a:t>
            </a:r>
            <a:r>
              <a:rPr lang="en-US" sz="2000" dirty="0" smtClean="0"/>
              <a:t> not be a victim!</a:t>
            </a:r>
          </a:p>
          <a:p>
            <a:pPr algn="ctr"/>
            <a:r>
              <a:rPr lang="en-US" sz="2000" dirty="0" smtClean="0"/>
              <a:t>Thou </a:t>
            </a:r>
            <a:r>
              <a:rPr lang="en-US" sz="2000" dirty="0" err="1" smtClean="0"/>
              <a:t>shalt</a:t>
            </a:r>
            <a:r>
              <a:rPr lang="en-US" sz="2000" dirty="0" smtClean="0"/>
              <a:t> not be a perpetrator</a:t>
            </a:r>
          </a:p>
          <a:p>
            <a:pPr algn="ctr"/>
            <a:r>
              <a:rPr lang="en-US" sz="2000" dirty="0" smtClean="0"/>
              <a:t>Above all, thou </a:t>
            </a:r>
            <a:r>
              <a:rPr lang="en-US" sz="2000" dirty="0" err="1" smtClean="0"/>
              <a:t>shalt</a:t>
            </a:r>
            <a:r>
              <a:rPr lang="en-US" sz="2000" dirty="0" smtClean="0"/>
              <a:t> not be a Bystander.</a:t>
            </a:r>
          </a:p>
          <a:p>
            <a:pPr algn="ctr"/>
            <a:r>
              <a:rPr lang="en-US" sz="2000" dirty="0" smtClean="0"/>
              <a:t>- Holocaust Museum, D.C.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219</Words>
  <Application>Microsoft Office PowerPoint</Application>
  <PresentationFormat>On-screen Show (4:3)</PresentationFormat>
  <Paragraphs>62</Paragraphs>
  <Slides>9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The Right to Health</vt:lpstr>
      <vt:lpstr>Numbers</vt:lpstr>
      <vt:lpstr>Is there a concrete right to health?</vt:lpstr>
      <vt:lpstr>But, does secondhand smoke really kill?</vt:lpstr>
      <vt:lpstr>But lung cancer is for old people!</vt:lpstr>
      <vt:lpstr>What can you do?</vt:lpstr>
      <vt:lpstr>Sign of the Times</vt:lpstr>
      <vt:lpstr>POVERTY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Health</dc:title>
  <dc:creator>Fifa Rahman</dc:creator>
  <cp:lastModifiedBy>Fifa Rahman</cp:lastModifiedBy>
  <cp:revision>16</cp:revision>
  <dcterms:created xsi:type="dcterms:W3CDTF">2011-04-03T16:36:04Z</dcterms:created>
  <dcterms:modified xsi:type="dcterms:W3CDTF">2011-04-04T01:49:57Z</dcterms:modified>
</cp:coreProperties>
</file>