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2" r:id="rId1"/>
  </p:sldMasterIdLst>
  <p:notesMasterIdLst>
    <p:notesMasterId r:id="rId11"/>
  </p:notesMasterIdLst>
  <p:handoutMasterIdLst>
    <p:handoutMasterId r:id="rId12"/>
  </p:handoutMasterIdLst>
  <p:sldIdLst>
    <p:sldId id="256" r:id="rId2"/>
    <p:sldId id="257" r:id="rId3"/>
    <p:sldId id="258" r:id="rId4"/>
    <p:sldId id="259" r:id="rId5"/>
    <p:sldId id="261" r:id="rId6"/>
    <p:sldId id="260" r:id="rId7"/>
    <p:sldId id="264" r:id="rId8"/>
    <p:sldId id="263" r:id="rId9"/>
    <p:sldId id="262"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4775" autoAdjust="0"/>
  </p:normalViewPr>
  <p:slideViewPr>
    <p:cSldViewPr>
      <p:cViewPr varScale="1">
        <p:scale>
          <a:sx n="46" d="100"/>
          <a:sy n="46" d="100"/>
        </p:scale>
        <p:origin x="-121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CEC5C86-D850-4D51-BE6D-3A078E316784}" type="datetimeFigureOut">
              <a:rPr lang="en-US" smtClean="0"/>
              <a:pPr/>
              <a:t>5/31/2011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A2120DD-E181-422C-8E02-5031AC123092}"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7D2F76-AD37-46C9-A7F6-55F4FD07AD2D}" type="datetimeFigureOut">
              <a:rPr lang="en-US" smtClean="0"/>
              <a:pPr/>
              <a:t>5/31/2011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A29501D-39EF-4761-85DD-E743367009E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Ramai</a:t>
            </a:r>
            <a:r>
              <a:rPr lang="en-US" dirty="0" smtClean="0"/>
              <a:t> </a:t>
            </a:r>
            <a:r>
              <a:rPr lang="en-US" dirty="0" err="1" smtClean="0"/>
              <a:t>wanita</a:t>
            </a:r>
            <a:r>
              <a:rPr lang="en-US" dirty="0" smtClean="0"/>
              <a:t> (</a:t>
            </a:r>
            <a:r>
              <a:rPr lang="en-US" dirty="0" err="1" smtClean="0"/>
              <a:t>dan</a:t>
            </a:r>
            <a:r>
              <a:rPr lang="en-US" dirty="0" smtClean="0"/>
              <a:t> </a:t>
            </a:r>
            <a:r>
              <a:rPr lang="en-US" dirty="0" err="1" smtClean="0"/>
              <a:t>lelaki</a:t>
            </a:r>
            <a:r>
              <a:rPr lang="en-US" dirty="0" smtClean="0"/>
              <a:t> </a:t>
            </a:r>
            <a:r>
              <a:rPr lang="en-US" dirty="0" err="1" smtClean="0"/>
              <a:t>juga</a:t>
            </a:r>
            <a:r>
              <a:rPr lang="en-US" dirty="0" smtClean="0"/>
              <a:t>) </a:t>
            </a:r>
            <a:r>
              <a:rPr lang="en-US" dirty="0" err="1" smtClean="0"/>
              <a:t>tidak</a:t>
            </a:r>
            <a:r>
              <a:rPr lang="en-US" dirty="0" smtClean="0"/>
              <a:t> </a:t>
            </a:r>
            <a:r>
              <a:rPr lang="en-US" dirty="0" err="1" smtClean="0"/>
              <a:t>sedar</a:t>
            </a:r>
            <a:r>
              <a:rPr lang="en-US" dirty="0" smtClean="0"/>
              <a:t> </a:t>
            </a:r>
            <a:r>
              <a:rPr lang="en-US" dirty="0" err="1" smtClean="0"/>
              <a:t>akan</a:t>
            </a:r>
            <a:r>
              <a:rPr lang="en-US" dirty="0" smtClean="0"/>
              <a:t> </a:t>
            </a:r>
            <a:r>
              <a:rPr lang="en-US" dirty="0" err="1" smtClean="0"/>
              <a:t>kewujudan</a:t>
            </a:r>
            <a:r>
              <a:rPr lang="en-US" dirty="0" smtClean="0"/>
              <a:t> </a:t>
            </a:r>
            <a:r>
              <a:rPr lang="en-US" dirty="0" err="1" smtClean="0"/>
              <a:t>suatu</a:t>
            </a:r>
            <a:r>
              <a:rPr lang="en-US" dirty="0" smtClean="0"/>
              <a:t> </a:t>
            </a:r>
            <a:r>
              <a:rPr lang="en-US" dirty="0" err="1" smtClean="0"/>
              <a:t>hak</a:t>
            </a:r>
            <a:r>
              <a:rPr lang="en-US" dirty="0" smtClean="0"/>
              <a:t> </a:t>
            </a:r>
            <a:r>
              <a:rPr lang="en-US" dirty="0" err="1" smtClean="0"/>
              <a:t>kepada</a:t>
            </a:r>
            <a:r>
              <a:rPr lang="en-US" baseline="0" dirty="0" smtClean="0"/>
              <a:t> </a:t>
            </a:r>
            <a:r>
              <a:rPr lang="en-US" baseline="0" dirty="0" err="1" smtClean="0"/>
              <a:t>kesihatan</a:t>
            </a:r>
            <a:r>
              <a:rPr lang="en-US" baseline="0" dirty="0" smtClean="0"/>
              <a:t>. </a:t>
            </a:r>
            <a:r>
              <a:rPr lang="en-US" baseline="0" dirty="0" err="1" smtClean="0"/>
              <a:t>Mereka</a:t>
            </a:r>
            <a:r>
              <a:rPr lang="en-US" baseline="0" dirty="0" smtClean="0"/>
              <a:t> </a:t>
            </a:r>
            <a:r>
              <a:rPr lang="en-US" baseline="0" dirty="0" err="1" smtClean="0"/>
              <a:t>tahu</a:t>
            </a:r>
            <a:r>
              <a:rPr lang="en-US" baseline="0" dirty="0" smtClean="0"/>
              <a:t> </a:t>
            </a:r>
            <a:r>
              <a:rPr lang="en-US" baseline="0" dirty="0" err="1" smtClean="0"/>
              <a:t>mengenai</a:t>
            </a:r>
            <a:r>
              <a:rPr lang="en-US" baseline="0" dirty="0" smtClean="0"/>
              <a:t> </a:t>
            </a:r>
            <a:r>
              <a:rPr lang="en-US" baseline="0" dirty="0" err="1" smtClean="0"/>
              <a:t>hak</a:t>
            </a:r>
            <a:r>
              <a:rPr lang="en-US" baseline="0" dirty="0" smtClean="0"/>
              <a:t> </a:t>
            </a:r>
            <a:r>
              <a:rPr lang="en-US" baseline="0" dirty="0" err="1" smtClean="0"/>
              <a:t>kepada</a:t>
            </a:r>
            <a:r>
              <a:rPr lang="en-US" baseline="0" dirty="0" smtClean="0"/>
              <a:t> </a:t>
            </a:r>
            <a:r>
              <a:rPr lang="en-US" baseline="0" dirty="0" err="1" smtClean="0"/>
              <a:t>perbicaraan</a:t>
            </a:r>
            <a:r>
              <a:rPr lang="en-US" baseline="0" dirty="0" smtClean="0"/>
              <a:t> yang </a:t>
            </a:r>
            <a:r>
              <a:rPr lang="en-US" baseline="0" dirty="0" err="1" smtClean="0"/>
              <a:t>adil</a:t>
            </a:r>
            <a:r>
              <a:rPr lang="en-US" baseline="0" dirty="0" smtClean="0"/>
              <a:t> </a:t>
            </a:r>
            <a:r>
              <a:rPr lang="en-US" baseline="0" dirty="0" err="1" smtClean="0"/>
              <a:t>dan</a:t>
            </a:r>
            <a:r>
              <a:rPr lang="en-US" baseline="0" dirty="0" smtClean="0"/>
              <a:t> </a:t>
            </a:r>
            <a:r>
              <a:rPr lang="en-US" baseline="0" dirty="0" err="1" smtClean="0"/>
              <a:t>hak</a:t>
            </a:r>
            <a:r>
              <a:rPr lang="en-US" baseline="0" dirty="0" smtClean="0"/>
              <a:t> </a:t>
            </a:r>
            <a:r>
              <a:rPr lang="en-US" baseline="0" dirty="0" err="1" smtClean="0"/>
              <a:t>kepada</a:t>
            </a:r>
            <a:r>
              <a:rPr lang="en-US" baseline="0" dirty="0" smtClean="0"/>
              <a:t> </a:t>
            </a:r>
            <a:r>
              <a:rPr lang="en-US" baseline="0" dirty="0" err="1" smtClean="0"/>
              <a:t>privasi</a:t>
            </a:r>
            <a:r>
              <a:rPr lang="en-US" baseline="0" dirty="0" smtClean="0"/>
              <a:t> </a:t>
            </a:r>
            <a:r>
              <a:rPr lang="en-US" baseline="0" dirty="0" err="1" smtClean="0"/>
              <a:t>dan</a:t>
            </a:r>
            <a:r>
              <a:rPr lang="en-US" baseline="0" dirty="0" smtClean="0"/>
              <a:t> </a:t>
            </a:r>
            <a:r>
              <a:rPr lang="en-US" baseline="0" dirty="0" err="1" smtClean="0"/>
              <a:t>keluarga</a:t>
            </a:r>
            <a:r>
              <a:rPr lang="en-US" baseline="0" dirty="0" smtClean="0"/>
              <a:t> </a:t>
            </a:r>
            <a:r>
              <a:rPr lang="en-US" baseline="0" dirty="0" err="1" smtClean="0"/>
              <a:t>namun</a:t>
            </a:r>
            <a:r>
              <a:rPr lang="en-US" baseline="0" dirty="0" smtClean="0"/>
              <a:t> </a:t>
            </a:r>
            <a:r>
              <a:rPr lang="en-US" baseline="0" dirty="0" err="1" smtClean="0"/>
              <a:t>hak</a:t>
            </a:r>
            <a:r>
              <a:rPr lang="en-US" baseline="0" dirty="0" smtClean="0"/>
              <a:t> </a:t>
            </a:r>
            <a:r>
              <a:rPr lang="en-US" baseline="0" dirty="0" err="1" smtClean="0"/>
              <a:t>kepada</a:t>
            </a:r>
            <a:r>
              <a:rPr lang="en-US" baseline="0" dirty="0" smtClean="0"/>
              <a:t> </a:t>
            </a:r>
            <a:r>
              <a:rPr lang="en-US" baseline="0" dirty="0" err="1" smtClean="0"/>
              <a:t>kesihatan</a:t>
            </a:r>
            <a:r>
              <a:rPr lang="en-US" baseline="0" dirty="0" smtClean="0"/>
              <a:t> </a:t>
            </a:r>
            <a:r>
              <a:rPr lang="en-US" baseline="0" dirty="0" err="1" smtClean="0"/>
              <a:t>jarang</a:t>
            </a:r>
            <a:r>
              <a:rPr lang="en-US" baseline="0" dirty="0" smtClean="0"/>
              <a:t> </a:t>
            </a:r>
            <a:r>
              <a:rPr lang="en-US" baseline="0" dirty="0" err="1" smtClean="0"/>
              <a:t>didengari</a:t>
            </a:r>
            <a:r>
              <a:rPr lang="en-US" baseline="0" dirty="0" smtClean="0"/>
              <a:t>. </a:t>
            </a:r>
            <a:r>
              <a:rPr lang="en-US" baseline="0" dirty="0" err="1" smtClean="0"/>
              <a:t>Hari</a:t>
            </a:r>
            <a:r>
              <a:rPr lang="en-US" baseline="0" dirty="0" smtClean="0"/>
              <a:t> </a:t>
            </a:r>
            <a:r>
              <a:rPr lang="en-US" baseline="0" dirty="0" err="1" smtClean="0"/>
              <a:t>ini</a:t>
            </a:r>
            <a:r>
              <a:rPr lang="en-US" baseline="0" dirty="0" smtClean="0"/>
              <a:t> </a:t>
            </a:r>
            <a:r>
              <a:rPr lang="en-US" baseline="0" dirty="0" err="1" smtClean="0"/>
              <a:t>saya</a:t>
            </a:r>
            <a:r>
              <a:rPr lang="en-US" baseline="0" dirty="0" smtClean="0"/>
              <a:t> </a:t>
            </a:r>
            <a:r>
              <a:rPr lang="en-US" baseline="0" dirty="0" err="1" smtClean="0"/>
              <a:t>akan</a:t>
            </a:r>
            <a:r>
              <a:rPr lang="en-US" baseline="0" dirty="0" smtClean="0"/>
              <a:t> </a:t>
            </a:r>
            <a:r>
              <a:rPr lang="en-US" baseline="0" dirty="0" err="1" smtClean="0"/>
              <a:t>bercakap</a:t>
            </a:r>
            <a:r>
              <a:rPr lang="en-US" baseline="0" dirty="0" smtClean="0"/>
              <a:t> </a:t>
            </a:r>
            <a:r>
              <a:rPr lang="en-US" baseline="0" dirty="0" err="1" smtClean="0"/>
              <a:t>mengenai</a:t>
            </a:r>
            <a:r>
              <a:rPr lang="en-US" baseline="0" dirty="0" smtClean="0"/>
              <a:t> </a:t>
            </a:r>
            <a:r>
              <a:rPr lang="en-US" baseline="0" dirty="0" err="1" smtClean="0"/>
              <a:t>hak</a:t>
            </a:r>
            <a:r>
              <a:rPr lang="en-US" baseline="0" dirty="0" smtClean="0"/>
              <a:t> </a:t>
            </a:r>
            <a:r>
              <a:rPr lang="en-US" baseline="0" dirty="0" err="1" smtClean="0"/>
              <a:t>kepada</a:t>
            </a:r>
            <a:r>
              <a:rPr lang="en-US" baseline="0" dirty="0" smtClean="0"/>
              <a:t> </a:t>
            </a:r>
            <a:r>
              <a:rPr lang="en-US" baseline="0" dirty="0" err="1" smtClean="0"/>
              <a:t>kesihatan</a:t>
            </a:r>
            <a:r>
              <a:rPr lang="en-US" baseline="0" dirty="0" smtClean="0"/>
              <a:t> </a:t>
            </a:r>
            <a:r>
              <a:rPr lang="en-US" baseline="0" dirty="0" err="1" smtClean="0"/>
              <a:t>dan</a:t>
            </a:r>
            <a:r>
              <a:rPr lang="en-US" baseline="0" dirty="0" smtClean="0"/>
              <a:t> </a:t>
            </a:r>
            <a:r>
              <a:rPr lang="en-US" baseline="0" dirty="0" err="1" smtClean="0"/>
              <a:t>cara-cara</a:t>
            </a:r>
            <a:r>
              <a:rPr lang="en-US" baseline="0" dirty="0" smtClean="0"/>
              <a:t> </a:t>
            </a:r>
            <a:r>
              <a:rPr lang="en-US" baseline="0" dirty="0" err="1" smtClean="0"/>
              <a:t>wanita</a:t>
            </a:r>
            <a:r>
              <a:rPr lang="en-US" baseline="0" dirty="0" smtClean="0"/>
              <a:t> </a:t>
            </a:r>
            <a:r>
              <a:rPr lang="en-US" baseline="0" dirty="0" err="1" smtClean="0"/>
              <a:t>boleh</a:t>
            </a:r>
            <a:r>
              <a:rPr lang="en-US" baseline="0" dirty="0" smtClean="0"/>
              <a:t> </a:t>
            </a:r>
            <a:r>
              <a:rPr lang="en-US" baseline="0" dirty="0" err="1" smtClean="0"/>
              <a:t>melindungi</a:t>
            </a:r>
            <a:r>
              <a:rPr lang="en-US" baseline="0" dirty="0" smtClean="0"/>
              <a:t> </a:t>
            </a:r>
            <a:r>
              <a:rPr lang="en-US" baseline="0" dirty="0" err="1" smtClean="0"/>
              <a:t>diri</a:t>
            </a:r>
            <a:r>
              <a:rPr lang="en-US" baseline="0" dirty="0" smtClean="0"/>
              <a:t> </a:t>
            </a:r>
            <a:r>
              <a:rPr lang="en-US" baseline="0" dirty="0" err="1" smtClean="0"/>
              <a:t>mereka</a:t>
            </a:r>
            <a:r>
              <a:rPr lang="en-US" baseline="0" dirty="0" smtClean="0"/>
              <a:t> </a:t>
            </a:r>
            <a:r>
              <a:rPr lang="en-US" baseline="0" dirty="0" err="1" smtClean="0"/>
              <a:t>dan</a:t>
            </a:r>
            <a:r>
              <a:rPr lang="en-US" baseline="0" dirty="0" smtClean="0"/>
              <a:t> </a:t>
            </a:r>
            <a:r>
              <a:rPr lang="en-US" baseline="0" dirty="0" err="1" smtClean="0"/>
              <a:t>anak</a:t>
            </a:r>
            <a:r>
              <a:rPr lang="en-US" baseline="0" dirty="0" smtClean="0"/>
              <a:t> </a:t>
            </a:r>
            <a:r>
              <a:rPr lang="en-US" baseline="0" dirty="0" err="1" smtClean="0"/>
              <a:t>mereka</a:t>
            </a:r>
            <a:r>
              <a:rPr lang="en-US" baseline="0" dirty="0" smtClean="0"/>
              <a:t> </a:t>
            </a:r>
            <a:r>
              <a:rPr lang="en-US" baseline="0" dirty="0" err="1" smtClean="0"/>
              <a:t>daripada</a:t>
            </a:r>
            <a:r>
              <a:rPr lang="en-US" baseline="0" dirty="0" smtClean="0"/>
              <a:t> </a:t>
            </a:r>
            <a:r>
              <a:rPr lang="en-US" baseline="0" dirty="0" err="1" smtClean="0"/>
              <a:t>kesan-kesan</a:t>
            </a:r>
            <a:r>
              <a:rPr lang="en-US" baseline="0" dirty="0" smtClean="0"/>
              <a:t> </a:t>
            </a:r>
            <a:r>
              <a:rPr lang="en-US" baseline="0" dirty="0" err="1" smtClean="0"/>
              <a:t>asap</a:t>
            </a:r>
            <a:r>
              <a:rPr lang="en-US" baseline="0" dirty="0" smtClean="0"/>
              <a:t> </a:t>
            </a:r>
            <a:r>
              <a:rPr lang="en-US" baseline="0" dirty="0" err="1" smtClean="0"/>
              <a:t>tembakau</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BA29501D-39EF-4761-85DD-E743367009ED}"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Sebelum</a:t>
            </a:r>
            <a:r>
              <a:rPr lang="en-US" dirty="0" smtClean="0"/>
              <a:t> </a:t>
            </a:r>
            <a:r>
              <a:rPr lang="en-US" dirty="0" err="1" smtClean="0"/>
              <a:t>itu</a:t>
            </a:r>
            <a:r>
              <a:rPr lang="en-US" dirty="0" smtClean="0"/>
              <a:t>, </a:t>
            </a:r>
            <a:r>
              <a:rPr lang="en-US" dirty="0" err="1" smtClean="0"/>
              <a:t>saya</a:t>
            </a:r>
            <a:r>
              <a:rPr lang="en-US" dirty="0" smtClean="0"/>
              <a:t> </a:t>
            </a:r>
            <a:r>
              <a:rPr lang="en-US" dirty="0" err="1" smtClean="0"/>
              <a:t>ingin</a:t>
            </a:r>
            <a:r>
              <a:rPr lang="en-US" dirty="0" smtClean="0"/>
              <a:t> </a:t>
            </a:r>
            <a:r>
              <a:rPr lang="en-US" dirty="0" err="1" smtClean="0"/>
              <a:t>menunjukkan</a:t>
            </a:r>
            <a:r>
              <a:rPr lang="en-US" baseline="0" dirty="0" smtClean="0"/>
              <a:t> </a:t>
            </a:r>
            <a:r>
              <a:rPr lang="en-US" baseline="0" dirty="0" err="1" smtClean="0"/>
              <a:t>kepada</a:t>
            </a:r>
            <a:r>
              <a:rPr lang="en-US" baseline="0" dirty="0" smtClean="0"/>
              <a:t> </a:t>
            </a:r>
            <a:r>
              <a:rPr lang="en-US" baseline="0" dirty="0" err="1" smtClean="0"/>
              <a:t>anda</a:t>
            </a:r>
            <a:r>
              <a:rPr lang="en-US" baseline="0" dirty="0" smtClean="0"/>
              <a:t> </a:t>
            </a:r>
            <a:r>
              <a:rPr lang="en-US" baseline="0" dirty="0" err="1" smtClean="0"/>
              <a:t>beberapa</a:t>
            </a:r>
            <a:r>
              <a:rPr lang="en-US" baseline="0" dirty="0" smtClean="0"/>
              <a:t> </a:t>
            </a:r>
            <a:r>
              <a:rPr lang="en-US" baseline="0" dirty="0" err="1" smtClean="0"/>
              <a:t>statistik</a:t>
            </a:r>
            <a:r>
              <a:rPr lang="en-US" baseline="0" dirty="0" smtClean="0"/>
              <a:t> </a:t>
            </a:r>
            <a:r>
              <a:rPr lang="en-US" baseline="0" dirty="0" err="1" smtClean="0"/>
              <a:t>untuk</a:t>
            </a:r>
            <a:r>
              <a:rPr lang="en-US" baseline="0" dirty="0" smtClean="0"/>
              <a:t> </a:t>
            </a:r>
            <a:r>
              <a:rPr lang="en-US" baseline="0" dirty="0" err="1" smtClean="0"/>
              <a:t>menunjukkan</a:t>
            </a:r>
            <a:r>
              <a:rPr lang="en-US" baseline="0" dirty="0" smtClean="0"/>
              <a:t> </a:t>
            </a:r>
            <a:r>
              <a:rPr lang="en-US" baseline="0" dirty="0" err="1" smtClean="0"/>
              <a:t>betapa</a:t>
            </a:r>
            <a:r>
              <a:rPr lang="en-US" baseline="0" dirty="0" smtClean="0"/>
              <a:t> </a:t>
            </a:r>
            <a:r>
              <a:rPr lang="en-US" baseline="0" dirty="0" err="1" smtClean="0"/>
              <a:t>seriusnya</a:t>
            </a:r>
            <a:r>
              <a:rPr lang="en-US" baseline="0" dirty="0" smtClean="0"/>
              <a:t> </a:t>
            </a:r>
            <a:r>
              <a:rPr lang="en-US" baseline="0" dirty="0" err="1" smtClean="0"/>
              <a:t>masalah</a:t>
            </a:r>
            <a:r>
              <a:rPr lang="en-US" baseline="0" dirty="0" smtClean="0"/>
              <a:t> </a:t>
            </a:r>
            <a:r>
              <a:rPr lang="en-US" baseline="0" dirty="0" err="1" smtClean="0"/>
              <a:t>epidemik</a:t>
            </a:r>
            <a:r>
              <a:rPr lang="en-US" baseline="0" dirty="0" smtClean="0"/>
              <a:t> </a:t>
            </a:r>
            <a:r>
              <a:rPr lang="en-US" baseline="0" dirty="0" err="1" smtClean="0"/>
              <a:t>tembakau</a:t>
            </a:r>
            <a:r>
              <a:rPr lang="en-US" baseline="0" dirty="0" smtClean="0"/>
              <a:t> yang </a:t>
            </a:r>
            <a:r>
              <a:rPr lang="en-US" baseline="0" dirty="0" err="1" smtClean="0"/>
              <a:t>wujud</a:t>
            </a:r>
            <a:r>
              <a:rPr lang="en-US" baseline="0" dirty="0" smtClean="0"/>
              <a:t> </a:t>
            </a:r>
            <a:r>
              <a:rPr lang="en-US" baseline="0" dirty="0" err="1" smtClean="0"/>
              <a:t>pada</a:t>
            </a:r>
            <a:r>
              <a:rPr lang="en-US" baseline="0" dirty="0" smtClean="0"/>
              <a:t> </a:t>
            </a:r>
            <a:r>
              <a:rPr lang="en-US" baseline="0" dirty="0" err="1" smtClean="0"/>
              <a:t>masa</a:t>
            </a:r>
            <a:r>
              <a:rPr lang="en-US" baseline="0" dirty="0" smtClean="0"/>
              <a:t> </a:t>
            </a:r>
            <a:r>
              <a:rPr lang="en-US" baseline="0" dirty="0" err="1" smtClean="0"/>
              <a:t>kini</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BA29501D-39EF-4761-85DD-E743367009ED}"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Persoalannya</a:t>
            </a:r>
            <a:r>
              <a:rPr lang="en-US" baseline="0" dirty="0" smtClean="0"/>
              <a:t> </a:t>
            </a:r>
            <a:r>
              <a:rPr lang="en-US" baseline="0" dirty="0" err="1" smtClean="0"/>
              <a:t>adalah</a:t>
            </a:r>
            <a:r>
              <a:rPr lang="en-US" baseline="0" dirty="0" smtClean="0"/>
              <a:t>: </a:t>
            </a:r>
            <a:r>
              <a:rPr lang="en-US" baseline="0" dirty="0" err="1" smtClean="0"/>
              <a:t>Wujudkah</a:t>
            </a:r>
            <a:r>
              <a:rPr lang="en-US" baseline="0" dirty="0" smtClean="0"/>
              <a:t> </a:t>
            </a:r>
            <a:r>
              <a:rPr lang="en-US" baseline="0" dirty="0" err="1" smtClean="0"/>
              <a:t>suatu</a:t>
            </a:r>
            <a:r>
              <a:rPr lang="en-US" baseline="0" dirty="0" smtClean="0"/>
              <a:t> </a:t>
            </a:r>
            <a:r>
              <a:rPr lang="en-US" baseline="0" dirty="0" err="1" smtClean="0"/>
              <a:t>hak</a:t>
            </a:r>
            <a:r>
              <a:rPr lang="en-US" baseline="0" dirty="0" smtClean="0"/>
              <a:t> </a:t>
            </a:r>
            <a:r>
              <a:rPr lang="en-US" baseline="0" dirty="0" err="1" smtClean="0"/>
              <a:t>mutlak</a:t>
            </a:r>
            <a:r>
              <a:rPr lang="en-US" baseline="0" dirty="0" smtClean="0"/>
              <a:t>, </a:t>
            </a:r>
            <a:r>
              <a:rPr lang="en-US" baseline="0" dirty="0" err="1" smtClean="0"/>
              <a:t>iaitu</a:t>
            </a:r>
            <a:r>
              <a:rPr lang="en-US" baseline="0" dirty="0" smtClean="0"/>
              <a:t>, </a:t>
            </a:r>
            <a:r>
              <a:rPr lang="en-US" baseline="0" dirty="0" err="1" smtClean="0"/>
              <a:t>hak</a:t>
            </a:r>
            <a:r>
              <a:rPr lang="en-US" baseline="0" dirty="0" smtClean="0"/>
              <a:t> yang </a:t>
            </a:r>
            <a:r>
              <a:rPr lang="en-US" baseline="0" dirty="0" err="1" smtClean="0"/>
              <a:t>konkrit</a:t>
            </a:r>
            <a:r>
              <a:rPr lang="en-US" baseline="0" dirty="0" smtClean="0"/>
              <a:t> </a:t>
            </a:r>
            <a:r>
              <a:rPr lang="en-US" baseline="0" dirty="0" err="1" smtClean="0"/>
              <a:t>kepada</a:t>
            </a:r>
            <a:r>
              <a:rPr lang="en-US" baseline="0" dirty="0" smtClean="0"/>
              <a:t> </a:t>
            </a:r>
            <a:r>
              <a:rPr lang="en-US" baseline="0" dirty="0" err="1" smtClean="0"/>
              <a:t>kesihatan</a:t>
            </a:r>
            <a:r>
              <a:rPr lang="en-US" baseline="0" dirty="0" smtClean="0"/>
              <a:t>? </a:t>
            </a:r>
          </a:p>
          <a:p>
            <a:endParaRPr lang="en-US" baseline="0" dirty="0" smtClean="0"/>
          </a:p>
          <a:p>
            <a:r>
              <a:rPr lang="en-US" baseline="0" dirty="0" err="1" smtClean="0"/>
              <a:t>Seperti</a:t>
            </a:r>
            <a:r>
              <a:rPr lang="en-US" baseline="0" dirty="0" smtClean="0"/>
              <a:t> yang </a:t>
            </a:r>
            <a:r>
              <a:rPr lang="en-US" baseline="0" dirty="0" err="1" smtClean="0"/>
              <a:t>boleh</a:t>
            </a:r>
            <a:r>
              <a:rPr lang="en-US" baseline="0" dirty="0" smtClean="0"/>
              <a:t> </a:t>
            </a:r>
            <a:r>
              <a:rPr lang="en-US" baseline="0" dirty="0" err="1" smtClean="0"/>
              <a:t>dilihat</a:t>
            </a:r>
            <a:r>
              <a:rPr lang="en-US" baseline="0" dirty="0" smtClean="0"/>
              <a:t> </a:t>
            </a:r>
            <a:r>
              <a:rPr lang="en-US" baseline="0" dirty="0" err="1" smtClean="0"/>
              <a:t>pada</a:t>
            </a:r>
            <a:r>
              <a:rPr lang="en-US" baseline="0" dirty="0" smtClean="0"/>
              <a:t> Slide </a:t>
            </a:r>
            <a:r>
              <a:rPr lang="en-US" baseline="0" dirty="0" err="1" smtClean="0"/>
              <a:t>ini</a:t>
            </a:r>
            <a:r>
              <a:rPr lang="en-US" baseline="0" dirty="0" smtClean="0"/>
              <a:t>, </a:t>
            </a:r>
            <a:r>
              <a:rPr lang="en-US" baseline="0" dirty="0" err="1" smtClean="0"/>
              <a:t>terdapat</a:t>
            </a:r>
            <a:r>
              <a:rPr lang="en-US" baseline="0" dirty="0" smtClean="0"/>
              <a:t> </a:t>
            </a:r>
            <a:r>
              <a:rPr lang="en-US" baseline="0" dirty="0" err="1" smtClean="0"/>
              <a:t>dua</a:t>
            </a:r>
            <a:r>
              <a:rPr lang="en-US" baseline="0" dirty="0" smtClean="0"/>
              <a:t> </a:t>
            </a:r>
            <a:r>
              <a:rPr lang="en-US" baseline="0" dirty="0" err="1" smtClean="0"/>
              <a:t>instrumen</a:t>
            </a:r>
            <a:r>
              <a:rPr lang="en-US" baseline="0" dirty="0" smtClean="0"/>
              <a:t> </a:t>
            </a:r>
            <a:r>
              <a:rPr lang="en-US" baseline="0" dirty="0" err="1" smtClean="0"/>
              <a:t>undang-undang</a:t>
            </a:r>
            <a:r>
              <a:rPr lang="en-US" baseline="0" dirty="0" smtClean="0"/>
              <a:t> </a:t>
            </a:r>
            <a:r>
              <a:rPr lang="en-US" baseline="0" dirty="0" err="1" smtClean="0"/>
              <a:t>antarabangsa</a:t>
            </a:r>
            <a:r>
              <a:rPr lang="en-US" baseline="0" dirty="0" smtClean="0"/>
              <a:t> yang </a:t>
            </a:r>
            <a:r>
              <a:rPr lang="en-US" baseline="0" dirty="0" err="1" smtClean="0"/>
              <a:t>menyatakan</a:t>
            </a:r>
            <a:r>
              <a:rPr lang="en-US" baseline="0" dirty="0" smtClean="0"/>
              <a:t> </a:t>
            </a:r>
            <a:r>
              <a:rPr lang="en-US" baseline="0" dirty="0" err="1" smtClean="0"/>
              <a:t>suatu</a:t>
            </a:r>
            <a:r>
              <a:rPr lang="en-US" baseline="0" dirty="0" smtClean="0"/>
              <a:t> </a:t>
            </a:r>
            <a:r>
              <a:rPr lang="en-US" baseline="0" dirty="0" err="1" smtClean="0"/>
              <a:t>hak</a:t>
            </a:r>
            <a:r>
              <a:rPr lang="en-US" baseline="0" dirty="0" smtClean="0"/>
              <a:t> </a:t>
            </a:r>
            <a:r>
              <a:rPr lang="en-US" baseline="0" dirty="0" err="1" smtClean="0"/>
              <a:t>mutlak</a:t>
            </a:r>
            <a:r>
              <a:rPr lang="en-US" baseline="0" dirty="0" smtClean="0"/>
              <a:t> </a:t>
            </a:r>
            <a:r>
              <a:rPr lang="en-US" baseline="0" dirty="0" err="1" smtClean="0"/>
              <a:t>kepada</a:t>
            </a:r>
            <a:r>
              <a:rPr lang="en-US" baseline="0" dirty="0" smtClean="0"/>
              <a:t> </a:t>
            </a:r>
            <a:r>
              <a:rPr lang="en-US" baseline="0" dirty="0" err="1" smtClean="0"/>
              <a:t>kesihatan</a:t>
            </a:r>
            <a:r>
              <a:rPr lang="en-US" baseline="0" dirty="0" smtClean="0"/>
              <a:t> </a:t>
            </a:r>
            <a:r>
              <a:rPr lang="en-US" baseline="0" dirty="0" err="1" smtClean="0"/>
              <a:t>iaitu</a:t>
            </a:r>
            <a:r>
              <a:rPr lang="en-US" baseline="0" dirty="0" smtClean="0"/>
              <a:t> CEDAW (Convention on the Elimination of Discrimination Against Women) </a:t>
            </a:r>
            <a:r>
              <a:rPr lang="en-US" baseline="0" dirty="0" err="1" smtClean="0"/>
              <a:t>dan</a:t>
            </a:r>
            <a:r>
              <a:rPr lang="en-US" baseline="0" dirty="0" smtClean="0"/>
              <a:t> ICESCR (International Covenant for Economic, Social and Cultural Rights). Malaysia </a:t>
            </a:r>
            <a:r>
              <a:rPr lang="en-US" baseline="0" dirty="0" err="1" smtClean="0"/>
              <a:t>telah</a:t>
            </a:r>
            <a:r>
              <a:rPr lang="en-US" baseline="0" dirty="0" smtClean="0"/>
              <a:t> </a:t>
            </a:r>
            <a:r>
              <a:rPr lang="en-US" baseline="0" dirty="0" err="1" smtClean="0"/>
              <a:t>menjadi</a:t>
            </a:r>
            <a:r>
              <a:rPr lang="en-US" baseline="0" dirty="0" smtClean="0"/>
              <a:t> </a:t>
            </a:r>
            <a:r>
              <a:rPr lang="en-US" baseline="0" dirty="0" err="1" smtClean="0"/>
              <a:t>signatori</a:t>
            </a:r>
            <a:r>
              <a:rPr lang="en-US" baseline="0" dirty="0" smtClean="0"/>
              <a:t> </a:t>
            </a:r>
            <a:r>
              <a:rPr lang="en-US" baseline="0" dirty="0" err="1" smtClean="0"/>
              <a:t>kepada</a:t>
            </a:r>
            <a:r>
              <a:rPr lang="en-US" baseline="0" dirty="0" smtClean="0"/>
              <a:t> CEDAW </a:t>
            </a:r>
            <a:r>
              <a:rPr lang="en-US" baseline="0" dirty="0" err="1" smtClean="0"/>
              <a:t>pada</a:t>
            </a:r>
            <a:r>
              <a:rPr lang="en-US" baseline="0" dirty="0" smtClean="0"/>
              <a:t> 5 </a:t>
            </a:r>
            <a:r>
              <a:rPr lang="en-US" baseline="0" dirty="0" err="1" smtClean="0"/>
              <a:t>Julai</a:t>
            </a:r>
            <a:r>
              <a:rPr lang="en-US" baseline="0" dirty="0" smtClean="0"/>
              <a:t> 1995, </a:t>
            </a:r>
            <a:r>
              <a:rPr lang="en-US" baseline="0" dirty="0" err="1" smtClean="0"/>
              <a:t>dan</a:t>
            </a:r>
            <a:r>
              <a:rPr lang="en-US" baseline="0" dirty="0" smtClean="0"/>
              <a:t> </a:t>
            </a:r>
            <a:r>
              <a:rPr lang="en-US" baseline="0" dirty="0" err="1" smtClean="0"/>
              <a:t>telah</a:t>
            </a:r>
            <a:r>
              <a:rPr lang="en-US" baseline="0" dirty="0" smtClean="0"/>
              <a:t> </a:t>
            </a:r>
            <a:r>
              <a:rPr lang="en-US" baseline="0" dirty="0" err="1" smtClean="0"/>
              <a:t>meratifikasikannya</a:t>
            </a:r>
            <a:r>
              <a:rPr lang="en-US" baseline="0" dirty="0" smtClean="0"/>
              <a:t> </a:t>
            </a:r>
            <a:r>
              <a:rPr lang="en-US" baseline="0" dirty="0" err="1" smtClean="0"/>
              <a:t>pada</a:t>
            </a:r>
            <a:r>
              <a:rPr lang="en-US" baseline="0" dirty="0" smtClean="0"/>
              <a:t> </a:t>
            </a:r>
            <a:r>
              <a:rPr lang="en-US" baseline="0" dirty="0" err="1" smtClean="0"/>
              <a:t>tahun</a:t>
            </a:r>
            <a:r>
              <a:rPr lang="en-US" baseline="0" dirty="0" smtClean="0"/>
              <a:t> 2006. </a:t>
            </a:r>
            <a:r>
              <a:rPr lang="en-US" baseline="0" dirty="0" err="1" smtClean="0"/>
              <a:t>Ini</a:t>
            </a:r>
            <a:r>
              <a:rPr lang="en-US" baseline="0" dirty="0" smtClean="0"/>
              <a:t> </a:t>
            </a:r>
            <a:r>
              <a:rPr lang="en-US" baseline="0" dirty="0" err="1" smtClean="0"/>
              <a:t>bermaksud</a:t>
            </a:r>
            <a:r>
              <a:rPr lang="en-US" baseline="0" dirty="0" smtClean="0"/>
              <a:t> </a:t>
            </a:r>
            <a:r>
              <a:rPr lang="en-US" baseline="0" dirty="0" err="1" smtClean="0"/>
              <a:t>bahawa</a:t>
            </a:r>
            <a:r>
              <a:rPr lang="en-US" baseline="0" dirty="0" smtClean="0"/>
              <a:t> </a:t>
            </a:r>
            <a:r>
              <a:rPr lang="en-US" baseline="0" dirty="0" err="1" smtClean="0"/>
              <a:t>suatu</a:t>
            </a:r>
            <a:r>
              <a:rPr lang="en-US" baseline="0" dirty="0" smtClean="0"/>
              <a:t> </a:t>
            </a:r>
            <a:r>
              <a:rPr lang="en-US" baseline="0" dirty="0" err="1" smtClean="0"/>
              <a:t>komitmen</a:t>
            </a:r>
            <a:r>
              <a:rPr lang="en-US" baseline="0" dirty="0" smtClean="0"/>
              <a:t> yang </a:t>
            </a:r>
            <a:r>
              <a:rPr lang="en-US" baseline="0" dirty="0" err="1" smtClean="0"/>
              <a:t>lebih</a:t>
            </a:r>
            <a:r>
              <a:rPr lang="en-US" baseline="0" dirty="0" smtClean="0"/>
              <a:t> </a:t>
            </a:r>
            <a:r>
              <a:rPr lang="en-US" baseline="0" dirty="0" err="1" smtClean="0"/>
              <a:t>besar</a:t>
            </a:r>
            <a:r>
              <a:rPr lang="en-US" baseline="0" dirty="0" smtClean="0"/>
              <a:t> </a:t>
            </a:r>
            <a:r>
              <a:rPr lang="en-US" baseline="0" dirty="0" err="1" smtClean="0"/>
              <a:t>telah</a:t>
            </a:r>
            <a:r>
              <a:rPr lang="en-US" baseline="0" dirty="0" smtClean="0"/>
              <a:t> </a:t>
            </a:r>
            <a:r>
              <a:rPr lang="en-US" baseline="0" dirty="0" err="1" smtClean="0"/>
              <a:t>diberi</a:t>
            </a:r>
            <a:r>
              <a:rPr lang="en-US" baseline="0" dirty="0" smtClean="0"/>
              <a:t> </a:t>
            </a:r>
            <a:r>
              <a:rPr lang="en-US" baseline="0" dirty="0" err="1" smtClean="0"/>
              <a:t>kepada</a:t>
            </a:r>
            <a:r>
              <a:rPr lang="en-US" baseline="0" dirty="0" smtClean="0"/>
              <a:t> CEDAW </a:t>
            </a:r>
            <a:r>
              <a:rPr lang="en-US" baseline="0" dirty="0" err="1" smtClean="0"/>
              <a:t>oleh</a:t>
            </a:r>
            <a:r>
              <a:rPr lang="en-US" baseline="0" dirty="0" smtClean="0"/>
              <a:t> </a:t>
            </a:r>
            <a:r>
              <a:rPr lang="en-US" baseline="0" dirty="0" err="1" smtClean="0"/>
              <a:t>kerajaan</a:t>
            </a:r>
            <a:r>
              <a:rPr lang="en-US" baseline="0" dirty="0" smtClean="0"/>
              <a:t> Malaysia. </a:t>
            </a:r>
            <a:r>
              <a:rPr lang="en-US" baseline="0" dirty="0" err="1" smtClean="0"/>
              <a:t>Namun</a:t>
            </a:r>
            <a:r>
              <a:rPr lang="en-US" baseline="0" dirty="0" smtClean="0"/>
              <a:t> </a:t>
            </a:r>
            <a:r>
              <a:rPr lang="en-US" baseline="0" dirty="0" err="1" smtClean="0"/>
              <a:t>begitu</a:t>
            </a:r>
            <a:r>
              <a:rPr lang="en-US" baseline="0" dirty="0" smtClean="0"/>
              <a:t>, Malaysia </a:t>
            </a:r>
            <a:r>
              <a:rPr lang="en-US" baseline="0" dirty="0" err="1" smtClean="0"/>
              <a:t>belum</a:t>
            </a:r>
            <a:r>
              <a:rPr lang="en-US" baseline="0" dirty="0" smtClean="0"/>
              <a:t> </a:t>
            </a:r>
            <a:r>
              <a:rPr lang="en-US" baseline="0" dirty="0" err="1" smtClean="0"/>
              <a:t>lagi</a:t>
            </a:r>
            <a:r>
              <a:rPr lang="en-US" baseline="0" dirty="0" smtClean="0"/>
              <a:t> </a:t>
            </a:r>
            <a:r>
              <a:rPr lang="en-US" baseline="0" dirty="0" err="1" smtClean="0"/>
              <a:t>menjadi</a:t>
            </a:r>
            <a:r>
              <a:rPr lang="en-US" baseline="0" dirty="0" smtClean="0"/>
              <a:t> </a:t>
            </a:r>
            <a:r>
              <a:rPr lang="en-US" baseline="0" dirty="0" err="1" smtClean="0"/>
              <a:t>signatori</a:t>
            </a:r>
            <a:r>
              <a:rPr lang="en-US" baseline="0" dirty="0" smtClean="0"/>
              <a:t> </a:t>
            </a:r>
            <a:r>
              <a:rPr lang="en-US" baseline="0" dirty="0" err="1" smtClean="0"/>
              <a:t>ataupun</a:t>
            </a:r>
            <a:r>
              <a:rPr lang="en-US" baseline="0" dirty="0" smtClean="0"/>
              <a:t> </a:t>
            </a:r>
            <a:r>
              <a:rPr lang="en-US" baseline="0" dirty="0" err="1" smtClean="0"/>
              <a:t>meratifikasikan</a:t>
            </a:r>
            <a:r>
              <a:rPr lang="en-US" baseline="0" dirty="0" smtClean="0"/>
              <a:t> ICESCR, </a:t>
            </a:r>
            <a:r>
              <a:rPr lang="en-US" baseline="0" dirty="0" err="1" smtClean="0"/>
              <a:t>menjadikan</a:t>
            </a:r>
            <a:r>
              <a:rPr lang="en-US" baseline="0" dirty="0" smtClean="0"/>
              <a:t> Malaysia </a:t>
            </a:r>
            <a:r>
              <a:rPr lang="en-US" baseline="0" dirty="0" err="1" smtClean="0"/>
              <a:t>sebahagian</a:t>
            </a:r>
            <a:r>
              <a:rPr lang="en-US" baseline="0" dirty="0" smtClean="0"/>
              <a:t> </a:t>
            </a:r>
            <a:r>
              <a:rPr lang="en-US" baseline="0" dirty="0" err="1" smtClean="0"/>
              <a:t>daripada</a:t>
            </a:r>
            <a:r>
              <a:rPr lang="en-US" baseline="0" dirty="0" smtClean="0"/>
              <a:t> </a:t>
            </a:r>
            <a:r>
              <a:rPr lang="en-US" baseline="0" dirty="0" err="1" smtClean="0"/>
              <a:t>segelintir</a:t>
            </a:r>
            <a:r>
              <a:rPr lang="en-US" baseline="0" dirty="0" smtClean="0"/>
              <a:t> </a:t>
            </a:r>
            <a:r>
              <a:rPr lang="en-US" baseline="0" dirty="0" err="1" smtClean="0"/>
              <a:t>negara</a:t>
            </a:r>
            <a:r>
              <a:rPr lang="en-US" baseline="0" dirty="0" smtClean="0"/>
              <a:t> yang </a:t>
            </a:r>
            <a:r>
              <a:rPr lang="en-US" baseline="0" dirty="0" err="1" smtClean="0"/>
              <a:t>belum</a:t>
            </a:r>
            <a:r>
              <a:rPr lang="en-US" baseline="0" dirty="0" smtClean="0"/>
              <a:t> </a:t>
            </a:r>
            <a:r>
              <a:rPr lang="en-US" baseline="0" dirty="0" err="1" smtClean="0"/>
              <a:t>meratifikasikannya</a:t>
            </a:r>
            <a:r>
              <a:rPr lang="en-US" baseline="0" dirty="0" smtClean="0"/>
              <a:t>: </a:t>
            </a:r>
            <a:r>
              <a:rPr lang="en-US" baseline="0" dirty="0" err="1" smtClean="0"/>
              <a:t>seperti</a:t>
            </a:r>
            <a:r>
              <a:rPr lang="en-US" baseline="0" dirty="0" smtClean="0"/>
              <a:t> Zimbabwe, Saudi Arabia </a:t>
            </a:r>
            <a:r>
              <a:rPr lang="en-US" baseline="0" dirty="0" err="1" smtClean="0"/>
              <a:t>dan</a:t>
            </a:r>
            <a:r>
              <a:rPr lang="en-US" baseline="0" dirty="0" smtClean="0"/>
              <a:t> Oman. </a:t>
            </a:r>
            <a:r>
              <a:rPr lang="en-US" baseline="0" dirty="0" err="1" smtClean="0"/>
              <a:t>Sebab-sebab</a:t>
            </a:r>
            <a:r>
              <a:rPr lang="en-US" baseline="0" dirty="0" smtClean="0"/>
              <a:t> </a:t>
            </a:r>
            <a:r>
              <a:rPr lang="en-US" baseline="0" dirty="0" err="1" smtClean="0"/>
              <a:t>kenapa</a:t>
            </a:r>
            <a:r>
              <a:rPr lang="en-US" baseline="0" dirty="0" smtClean="0"/>
              <a:t> Malaysia </a:t>
            </a:r>
            <a:r>
              <a:rPr lang="en-US" baseline="0" dirty="0" err="1" smtClean="0"/>
              <a:t>belum</a:t>
            </a:r>
            <a:r>
              <a:rPr lang="en-US" baseline="0" dirty="0" smtClean="0"/>
              <a:t> </a:t>
            </a:r>
            <a:r>
              <a:rPr lang="en-US" baseline="0" dirty="0" err="1" smtClean="0"/>
              <a:t>meratifikasikannya</a:t>
            </a:r>
            <a:r>
              <a:rPr lang="en-US" baseline="0" dirty="0" smtClean="0"/>
              <a:t> </a:t>
            </a:r>
            <a:r>
              <a:rPr lang="en-US" baseline="0" dirty="0" err="1" smtClean="0"/>
              <a:t>mungkin</a:t>
            </a:r>
            <a:r>
              <a:rPr lang="en-US" baseline="0" dirty="0" smtClean="0"/>
              <a:t> </a:t>
            </a:r>
            <a:r>
              <a:rPr lang="en-US" baseline="0" dirty="0" err="1" smtClean="0"/>
              <a:t>adalah</a:t>
            </a:r>
            <a:r>
              <a:rPr lang="en-US" baseline="0" dirty="0" smtClean="0"/>
              <a:t> </a:t>
            </a:r>
            <a:r>
              <a:rPr lang="en-US" baseline="0" dirty="0" err="1" smtClean="0"/>
              <a:t>kerana</a:t>
            </a:r>
            <a:r>
              <a:rPr lang="en-US" baseline="0" dirty="0" smtClean="0"/>
              <a:t> </a:t>
            </a:r>
            <a:r>
              <a:rPr lang="en-US" baseline="0" dirty="0" err="1" smtClean="0"/>
              <a:t>Artikel</a:t>
            </a:r>
            <a:r>
              <a:rPr lang="en-US" baseline="0" dirty="0" smtClean="0"/>
              <a:t> 1 yang </a:t>
            </a:r>
            <a:r>
              <a:rPr lang="en-US" baseline="0" dirty="0" err="1" smtClean="0"/>
              <a:t>mewujudkan</a:t>
            </a:r>
            <a:r>
              <a:rPr lang="en-US" baseline="0" dirty="0" smtClean="0"/>
              <a:t> </a:t>
            </a:r>
            <a:r>
              <a:rPr lang="en-US" baseline="0" dirty="0" err="1" smtClean="0"/>
              <a:t>hak</a:t>
            </a:r>
            <a:r>
              <a:rPr lang="en-US" baseline="0" dirty="0" smtClean="0"/>
              <a:t> </a:t>
            </a:r>
            <a:r>
              <a:rPr lang="en-US" baseline="0" dirty="0" err="1" smtClean="0"/>
              <a:t>untuk</a:t>
            </a:r>
            <a:r>
              <a:rPr lang="en-US" baseline="0" dirty="0" smtClean="0"/>
              <a:t> ‘self-determination’ </a:t>
            </a:r>
            <a:r>
              <a:rPr lang="en-US" baseline="0" dirty="0" err="1" smtClean="0"/>
              <a:t>ataupun</a:t>
            </a:r>
            <a:r>
              <a:rPr lang="en-US" baseline="0" dirty="0" smtClean="0"/>
              <a:t> </a:t>
            </a:r>
            <a:r>
              <a:rPr lang="en-US" baseline="0" dirty="0" err="1" smtClean="0"/>
              <a:t>Artikel</a:t>
            </a:r>
            <a:r>
              <a:rPr lang="en-US" baseline="0" dirty="0" smtClean="0"/>
              <a:t> 8(1)(a) yang </a:t>
            </a:r>
            <a:r>
              <a:rPr lang="en-US" baseline="0" dirty="0" err="1" smtClean="0"/>
              <a:t>menyatakan</a:t>
            </a:r>
            <a:r>
              <a:rPr lang="en-US" baseline="0" dirty="0" smtClean="0"/>
              <a:t> </a:t>
            </a:r>
            <a:r>
              <a:rPr lang="en-US" baseline="0" dirty="0" err="1" smtClean="0"/>
              <a:t>setiap</a:t>
            </a:r>
            <a:r>
              <a:rPr lang="en-US" baseline="0" dirty="0" smtClean="0"/>
              <a:t> </a:t>
            </a:r>
            <a:r>
              <a:rPr lang="en-US" baseline="0" dirty="0" err="1" smtClean="0"/>
              <a:t>orang</a:t>
            </a:r>
            <a:r>
              <a:rPr lang="en-US" baseline="0" dirty="0" smtClean="0"/>
              <a:t> </a:t>
            </a:r>
            <a:r>
              <a:rPr lang="en-US" baseline="0" dirty="0" err="1" smtClean="0"/>
              <a:t>mempunyai</a:t>
            </a:r>
            <a:r>
              <a:rPr lang="en-US" baseline="0" dirty="0" smtClean="0"/>
              <a:t> </a:t>
            </a:r>
            <a:r>
              <a:rPr lang="en-US" baseline="0" dirty="0" err="1" smtClean="0"/>
              <a:t>hak</a:t>
            </a:r>
            <a:r>
              <a:rPr lang="en-US" baseline="0" dirty="0" smtClean="0"/>
              <a:t> </a:t>
            </a:r>
            <a:r>
              <a:rPr lang="en-US" baseline="0" dirty="0" err="1" smtClean="0"/>
              <a:t>untuk</a:t>
            </a:r>
            <a:r>
              <a:rPr lang="en-US" baseline="0" dirty="0" smtClean="0"/>
              <a:t> </a:t>
            </a:r>
            <a:r>
              <a:rPr lang="en-US" baseline="0" dirty="0" err="1" smtClean="0"/>
              <a:t>mengambil</a:t>
            </a:r>
            <a:r>
              <a:rPr lang="en-US" baseline="0" dirty="0" smtClean="0"/>
              <a:t> </a:t>
            </a:r>
            <a:r>
              <a:rPr lang="en-US" baseline="0" dirty="0" err="1" smtClean="0"/>
              <a:t>bahagian</a:t>
            </a:r>
            <a:r>
              <a:rPr lang="en-US" baseline="0" dirty="0" smtClean="0"/>
              <a:t> </a:t>
            </a:r>
            <a:r>
              <a:rPr lang="en-US" baseline="0" dirty="0" err="1" smtClean="0"/>
              <a:t>dalam</a:t>
            </a:r>
            <a:r>
              <a:rPr lang="en-US" baseline="0" dirty="0" smtClean="0"/>
              <a:t> ‘trade union’. </a:t>
            </a:r>
            <a:r>
              <a:rPr lang="en-US" baseline="0" dirty="0" err="1" smtClean="0"/>
              <a:t>Ini</a:t>
            </a:r>
            <a:r>
              <a:rPr lang="en-US" baseline="0" dirty="0" smtClean="0"/>
              <a:t>, </a:t>
            </a:r>
            <a:r>
              <a:rPr lang="en-US" baseline="0" dirty="0" err="1" smtClean="0"/>
              <a:t>kita</a:t>
            </a:r>
            <a:r>
              <a:rPr lang="en-US" baseline="0" dirty="0" smtClean="0"/>
              <a:t> </a:t>
            </a:r>
            <a:r>
              <a:rPr lang="en-US" baseline="0" dirty="0" err="1" smtClean="0"/>
              <a:t>tidak</a:t>
            </a:r>
            <a:r>
              <a:rPr lang="en-US" baseline="0" dirty="0" smtClean="0"/>
              <a:t> </a:t>
            </a:r>
            <a:r>
              <a:rPr lang="en-US" baseline="0" dirty="0" err="1" smtClean="0"/>
              <a:t>pasti</a:t>
            </a:r>
            <a:r>
              <a:rPr lang="en-US" baseline="0" dirty="0" smtClean="0"/>
              <a:t>. Yang </a:t>
            </a:r>
            <a:r>
              <a:rPr lang="en-US" baseline="0" dirty="0" err="1" smtClean="0"/>
              <a:t>pastinya</a:t>
            </a:r>
            <a:r>
              <a:rPr lang="en-US" baseline="0" dirty="0" smtClean="0"/>
              <a:t> </a:t>
            </a:r>
            <a:r>
              <a:rPr lang="en-US" baseline="0" dirty="0" err="1" smtClean="0"/>
              <a:t>ialah</a:t>
            </a:r>
            <a:r>
              <a:rPr lang="en-US" baseline="0" dirty="0" smtClean="0"/>
              <a:t> </a:t>
            </a:r>
            <a:r>
              <a:rPr lang="en-US" baseline="0" dirty="0" err="1" smtClean="0"/>
              <a:t>realisasi</a:t>
            </a:r>
            <a:r>
              <a:rPr lang="en-US" baseline="0" dirty="0" smtClean="0"/>
              <a:t> </a:t>
            </a:r>
            <a:r>
              <a:rPr lang="en-US" baseline="0" dirty="0" err="1" smtClean="0"/>
              <a:t>di</a:t>
            </a:r>
            <a:r>
              <a:rPr lang="en-US" baseline="0" dirty="0" smtClean="0"/>
              <a:t> </a:t>
            </a:r>
            <a:r>
              <a:rPr lang="en-US" baseline="0" dirty="0" err="1" smtClean="0"/>
              <a:t>peringkat</a:t>
            </a:r>
            <a:r>
              <a:rPr lang="en-US" baseline="0" dirty="0" smtClean="0"/>
              <a:t> </a:t>
            </a:r>
            <a:r>
              <a:rPr lang="en-US" baseline="0" dirty="0" err="1" smtClean="0"/>
              <a:t>antarabangsa</a:t>
            </a:r>
            <a:r>
              <a:rPr lang="en-US" baseline="0" dirty="0" smtClean="0"/>
              <a:t> </a:t>
            </a:r>
            <a:r>
              <a:rPr lang="en-US" baseline="0" dirty="0" err="1" smtClean="0"/>
              <a:t>akan</a:t>
            </a:r>
            <a:r>
              <a:rPr lang="en-US" baseline="0" dirty="0" smtClean="0"/>
              <a:t> </a:t>
            </a:r>
            <a:r>
              <a:rPr lang="en-US" baseline="0" dirty="0" err="1" smtClean="0"/>
              <a:t>kewujudan</a:t>
            </a:r>
            <a:r>
              <a:rPr lang="en-US" baseline="0" dirty="0" smtClean="0"/>
              <a:t> </a:t>
            </a:r>
            <a:r>
              <a:rPr lang="en-US" baseline="0" dirty="0" err="1" smtClean="0"/>
              <a:t>hak</a:t>
            </a:r>
            <a:r>
              <a:rPr lang="en-US" baseline="0" dirty="0" smtClean="0"/>
              <a:t> </a:t>
            </a:r>
            <a:r>
              <a:rPr lang="en-US" baseline="0" dirty="0" err="1" smtClean="0"/>
              <a:t>kepada</a:t>
            </a:r>
            <a:r>
              <a:rPr lang="en-US" baseline="0" dirty="0" smtClean="0"/>
              <a:t> </a:t>
            </a:r>
            <a:r>
              <a:rPr lang="en-US" baseline="0" dirty="0" err="1" smtClean="0"/>
              <a:t>kesihatan</a:t>
            </a:r>
            <a:r>
              <a:rPr lang="en-US" baseline="0" dirty="0" smtClean="0"/>
              <a:t>, </a:t>
            </a:r>
            <a:r>
              <a:rPr lang="en-US" baseline="0" dirty="0" err="1" smtClean="0"/>
              <a:t>dan</a:t>
            </a:r>
            <a:r>
              <a:rPr lang="en-US" baseline="0" dirty="0" smtClean="0"/>
              <a:t> </a:t>
            </a:r>
            <a:r>
              <a:rPr lang="en-US" baseline="0" dirty="0" err="1" smtClean="0"/>
              <a:t>kewujudan</a:t>
            </a:r>
            <a:r>
              <a:rPr lang="en-US" baseline="0" dirty="0" smtClean="0"/>
              <a:t> </a:t>
            </a:r>
            <a:r>
              <a:rPr lang="en-US" baseline="0" dirty="0" err="1" smtClean="0"/>
              <a:t>hak</a:t>
            </a:r>
            <a:r>
              <a:rPr lang="en-US" baseline="0" dirty="0" smtClean="0"/>
              <a:t> </a:t>
            </a:r>
            <a:r>
              <a:rPr lang="en-US" baseline="0" dirty="0" err="1" smtClean="0"/>
              <a:t>kepada</a:t>
            </a:r>
            <a:r>
              <a:rPr lang="en-US" baseline="0" dirty="0" smtClean="0"/>
              <a:t> </a:t>
            </a:r>
            <a:r>
              <a:rPr lang="en-US" baseline="0" dirty="0" err="1" smtClean="0"/>
              <a:t>kesihatan</a:t>
            </a:r>
            <a:r>
              <a:rPr lang="en-US" baseline="0" dirty="0" smtClean="0"/>
              <a:t> </a:t>
            </a:r>
            <a:r>
              <a:rPr lang="en-US" baseline="0" dirty="0" err="1" smtClean="0"/>
              <a:t>dalam</a:t>
            </a:r>
            <a:r>
              <a:rPr lang="en-US" baseline="0" dirty="0" smtClean="0"/>
              <a:t> </a:t>
            </a:r>
            <a:r>
              <a:rPr lang="en-US" baseline="0" dirty="0" err="1" smtClean="0"/>
              <a:t>instrumen</a:t>
            </a:r>
            <a:r>
              <a:rPr lang="en-US" baseline="0" dirty="0" smtClean="0"/>
              <a:t> </a:t>
            </a:r>
            <a:r>
              <a:rPr lang="en-US" baseline="0" dirty="0" err="1" smtClean="0"/>
              <a:t>undang-undang</a:t>
            </a:r>
            <a:r>
              <a:rPr lang="en-US" baseline="0" dirty="0" smtClean="0"/>
              <a:t> </a:t>
            </a:r>
            <a:r>
              <a:rPr lang="en-US" baseline="0" dirty="0" err="1" smtClean="0"/>
              <a:t>antarabangsa</a:t>
            </a:r>
            <a:r>
              <a:rPr lang="en-US" baseline="0" dirty="0" smtClean="0"/>
              <a:t> yang </a:t>
            </a:r>
            <a:r>
              <a:rPr lang="en-US" baseline="0" dirty="0" err="1" smtClean="0"/>
              <a:t>dipersetujui</a:t>
            </a:r>
            <a:r>
              <a:rPr lang="en-US" baseline="0" dirty="0" smtClean="0"/>
              <a:t> </a:t>
            </a:r>
            <a:r>
              <a:rPr lang="en-US" baseline="0" dirty="0" err="1" smtClean="0"/>
              <a:t>oleh</a:t>
            </a:r>
            <a:r>
              <a:rPr lang="en-US" baseline="0" dirty="0" smtClean="0"/>
              <a:t> Malaysia.</a:t>
            </a:r>
            <a:endParaRPr lang="en-US" dirty="0"/>
          </a:p>
        </p:txBody>
      </p:sp>
      <p:sp>
        <p:nvSpPr>
          <p:cNvPr id="4" name="Slide Number Placeholder 3"/>
          <p:cNvSpPr>
            <a:spLocks noGrp="1"/>
          </p:cNvSpPr>
          <p:nvPr>
            <p:ph type="sldNum" sz="quarter" idx="10"/>
          </p:nvPr>
        </p:nvSpPr>
        <p:spPr/>
        <p:txBody>
          <a:bodyPr/>
          <a:lstStyle/>
          <a:p>
            <a:fld id="{BA29501D-39EF-4761-85DD-E743367009ED}"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Walaupun</a:t>
            </a:r>
            <a:r>
              <a:rPr lang="en-US" baseline="0" dirty="0" smtClean="0"/>
              <a:t> </a:t>
            </a:r>
            <a:r>
              <a:rPr lang="en-US" baseline="0" dirty="0" err="1" smtClean="0"/>
              <a:t>ada</a:t>
            </a:r>
            <a:r>
              <a:rPr lang="en-US" baseline="0" dirty="0" smtClean="0"/>
              <a:t> </a:t>
            </a:r>
            <a:r>
              <a:rPr lang="en-US" baseline="0" dirty="0" err="1" smtClean="0"/>
              <a:t>banyak</a:t>
            </a:r>
            <a:r>
              <a:rPr lang="en-US" baseline="0" dirty="0" smtClean="0"/>
              <a:t> </a:t>
            </a:r>
            <a:r>
              <a:rPr lang="en-US" baseline="0" dirty="0" err="1" smtClean="0"/>
              <a:t>bukti</a:t>
            </a:r>
            <a:r>
              <a:rPr lang="en-US" baseline="0" dirty="0" smtClean="0"/>
              <a:t> </a:t>
            </a:r>
            <a:r>
              <a:rPr lang="en-US" baseline="0" dirty="0" err="1" smtClean="0"/>
              <a:t>mengenai</a:t>
            </a:r>
            <a:r>
              <a:rPr lang="en-US" baseline="0" dirty="0" smtClean="0"/>
              <a:t> </a:t>
            </a:r>
            <a:r>
              <a:rPr lang="en-US" baseline="0" dirty="0" err="1" smtClean="0"/>
              <a:t>bahaya</a:t>
            </a:r>
            <a:r>
              <a:rPr lang="en-US" baseline="0" dirty="0" smtClean="0"/>
              <a:t> </a:t>
            </a:r>
            <a:r>
              <a:rPr lang="en-US" baseline="0" dirty="0" err="1" smtClean="0"/>
              <a:t>asap</a:t>
            </a:r>
            <a:r>
              <a:rPr lang="en-US" baseline="0" dirty="0" smtClean="0"/>
              <a:t> </a:t>
            </a:r>
            <a:r>
              <a:rPr lang="en-US" baseline="0" dirty="0" err="1" smtClean="0"/>
              <a:t>rokok</a:t>
            </a:r>
            <a:r>
              <a:rPr lang="en-US" baseline="0" dirty="0" smtClean="0"/>
              <a:t> </a:t>
            </a:r>
            <a:r>
              <a:rPr lang="en-US" baseline="0" dirty="0" err="1" smtClean="0"/>
              <a:t>basi</a:t>
            </a:r>
            <a:r>
              <a:rPr lang="en-US" baseline="0" dirty="0" smtClean="0"/>
              <a:t> </a:t>
            </a:r>
            <a:r>
              <a:rPr lang="en-US" baseline="0" dirty="0" err="1" smtClean="0"/>
              <a:t>kepada</a:t>
            </a:r>
            <a:r>
              <a:rPr lang="en-US" baseline="0" dirty="0" smtClean="0"/>
              <a:t> </a:t>
            </a:r>
            <a:r>
              <a:rPr lang="en-US" baseline="0" dirty="0" err="1" smtClean="0"/>
              <a:t>kesihatan</a:t>
            </a:r>
            <a:r>
              <a:rPr lang="en-US" baseline="0" dirty="0" smtClean="0"/>
              <a:t>, </a:t>
            </a:r>
            <a:r>
              <a:rPr lang="en-US" baseline="0" dirty="0" err="1" smtClean="0"/>
              <a:t>orang</a:t>
            </a:r>
            <a:r>
              <a:rPr lang="en-US" baseline="0" dirty="0" smtClean="0"/>
              <a:t> </a:t>
            </a:r>
            <a:r>
              <a:rPr lang="en-US" baseline="0" dirty="0" err="1" smtClean="0"/>
              <a:t>ramai</a:t>
            </a:r>
            <a:r>
              <a:rPr lang="en-US" baseline="0" dirty="0" smtClean="0"/>
              <a:t> </a:t>
            </a:r>
            <a:r>
              <a:rPr lang="en-US" baseline="0" dirty="0" err="1" smtClean="0"/>
              <a:t>masih</a:t>
            </a:r>
            <a:r>
              <a:rPr lang="en-US" baseline="0" dirty="0" smtClean="0"/>
              <a:t> </a:t>
            </a:r>
            <a:r>
              <a:rPr lang="en-US" baseline="0" dirty="0" err="1" smtClean="0"/>
              <a:t>bertanya</a:t>
            </a:r>
            <a:r>
              <a:rPr lang="en-US" baseline="0" dirty="0" smtClean="0"/>
              <a:t>: </a:t>
            </a:r>
            <a:r>
              <a:rPr lang="en-US" baseline="0" dirty="0" err="1" smtClean="0"/>
              <a:t>betulkah</a:t>
            </a:r>
            <a:r>
              <a:rPr lang="en-US" baseline="0" dirty="0" smtClean="0"/>
              <a:t> </a:t>
            </a:r>
            <a:r>
              <a:rPr lang="en-US" baseline="0" dirty="0" err="1" smtClean="0"/>
              <a:t>asap</a:t>
            </a:r>
            <a:r>
              <a:rPr lang="en-US" baseline="0" dirty="0" smtClean="0"/>
              <a:t> </a:t>
            </a:r>
            <a:r>
              <a:rPr lang="en-US" baseline="0" dirty="0" err="1" smtClean="0"/>
              <a:t>rokok</a:t>
            </a:r>
            <a:r>
              <a:rPr lang="en-US" baseline="0" dirty="0" smtClean="0"/>
              <a:t> </a:t>
            </a:r>
            <a:r>
              <a:rPr lang="en-US" baseline="0" dirty="0" err="1" smtClean="0"/>
              <a:t>basi</a:t>
            </a:r>
            <a:r>
              <a:rPr lang="en-US" baseline="0" dirty="0" smtClean="0"/>
              <a:t> </a:t>
            </a:r>
            <a:r>
              <a:rPr lang="en-US" baseline="0" dirty="0" err="1" smtClean="0"/>
              <a:t>boleh</a:t>
            </a:r>
            <a:r>
              <a:rPr lang="en-US" baseline="0" dirty="0" smtClean="0"/>
              <a:t> </a:t>
            </a:r>
            <a:r>
              <a:rPr lang="en-US" baseline="0" dirty="0" err="1" smtClean="0"/>
              <a:t>membunuh</a:t>
            </a:r>
            <a:r>
              <a:rPr lang="en-US" baseline="0" dirty="0" smtClean="0"/>
              <a:t>? </a:t>
            </a:r>
            <a:r>
              <a:rPr lang="en-US" baseline="0" dirty="0" err="1" smtClean="0"/>
              <a:t>Jawapannya</a:t>
            </a:r>
            <a:r>
              <a:rPr lang="en-US" baseline="0" dirty="0" smtClean="0"/>
              <a:t> </a:t>
            </a:r>
            <a:r>
              <a:rPr lang="en-US" baseline="0" dirty="0" err="1" smtClean="0"/>
              <a:t>adalah</a:t>
            </a:r>
            <a:r>
              <a:rPr lang="en-US" baseline="0" dirty="0" smtClean="0"/>
              <a:t> </a:t>
            </a:r>
            <a:r>
              <a:rPr lang="en-US" baseline="0" dirty="0" err="1" smtClean="0"/>
              <a:t>ya</a:t>
            </a:r>
            <a:r>
              <a:rPr lang="en-US" baseline="0" dirty="0" smtClean="0"/>
              <a:t>, </a:t>
            </a:r>
            <a:r>
              <a:rPr lang="en-US" baseline="0" dirty="0" err="1" smtClean="0"/>
              <a:t>kerana</a:t>
            </a:r>
            <a:r>
              <a:rPr lang="en-US" baseline="0" dirty="0" smtClean="0"/>
              <a:t> </a:t>
            </a:r>
            <a:r>
              <a:rPr lang="en-US" baseline="0" dirty="0" err="1" smtClean="0"/>
              <a:t>kajian</a:t>
            </a:r>
            <a:r>
              <a:rPr lang="en-US" baseline="0" dirty="0" smtClean="0"/>
              <a:t> </a:t>
            </a:r>
            <a:r>
              <a:rPr lang="en-US" baseline="0" dirty="0" err="1" smtClean="0"/>
              <a:t>saintifik</a:t>
            </a:r>
            <a:r>
              <a:rPr lang="en-US" baseline="0" dirty="0" smtClean="0"/>
              <a:t> </a:t>
            </a:r>
            <a:r>
              <a:rPr lang="en-US" baseline="0" dirty="0" err="1" smtClean="0"/>
              <a:t>telah</a:t>
            </a:r>
            <a:r>
              <a:rPr lang="en-US" baseline="0" dirty="0" smtClean="0"/>
              <a:t> </a:t>
            </a:r>
            <a:r>
              <a:rPr lang="en-US" baseline="0" dirty="0" err="1" smtClean="0"/>
              <a:t>menunjukkan</a:t>
            </a:r>
            <a:r>
              <a:rPr lang="en-US" baseline="0" dirty="0" smtClean="0"/>
              <a:t> </a:t>
            </a:r>
            <a:r>
              <a:rPr lang="en-US" baseline="0" dirty="0" err="1" smtClean="0"/>
              <a:t>dengan</a:t>
            </a:r>
            <a:r>
              <a:rPr lang="en-US" baseline="0" dirty="0" smtClean="0"/>
              <a:t> </a:t>
            </a:r>
            <a:r>
              <a:rPr lang="en-US" baseline="0" dirty="0" err="1" smtClean="0"/>
              <a:t>jelas</a:t>
            </a:r>
            <a:r>
              <a:rPr lang="en-US" baseline="0" dirty="0" smtClean="0"/>
              <a:t> </a:t>
            </a:r>
            <a:r>
              <a:rPr lang="en-US" baseline="0" dirty="0" err="1" smtClean="0"/>
              <a:t>bahawa</a:t>
            </a:r>
            <a:r>
              <a:rPr lang="en-US" baseline="0" dirty="0" smtClean="0"/>
              <a:t> </a:t>
            </a:r>
            <a:r>
              <a:rPr lang="en-US" baseline="0" dirty="0" err="1" smtClean="0"/>
              <a:t>orang</a:t>
            </a:r>
            <a:r>
              <a:rPr lang="en-US" baseline="0" dirty="0" smtClean="0"/>
              <a:t> </a:t>
            </a:r>
            <a:r>
              <a:rPr lang="en-US" baseline="0" dirty="0" err="1" smtClean="0"/>
              <a:t>bukan</a:t>
            </a:r>
            <a:r>
              <a:rPr lang="en-US" baseline="0" dirty="0" smtClean="0"/>
              <a:t> </a:t>
            </a:r>
            <a:r>
              <a:rPr lang="en-US" baseline="0" dirty="0" err="1" smtClean="0"/>
              <a:t>perokok</a:t>
            </a:r>
            <a:r>
              <a:rPr lang="en-US" baseline="0" dirty="0" smtClean="0"/>
              <a:t> yang </a:t>
            </a:r>
            <a:r>
              <a:rPr lang="en-US" baseline="0" dirty="0" err="1" smtClean="0"/>
              <a:t>tinggal</a:t>
            </a:r>
            <a:r>
              <a:rPr lang="en-US" baseline="0" dirty="0" smtClean="0"/>
              <a:t> </a:t>
            </a:r>
            <a:r>
              <a:rPr lang="en-US" baseline="0" dirty="0" err="1" smtClean="0"/>
              <a:t>dengan</a:t>
            </a:r>
            <a:r>
              <a:rPr lang="en-US" baseline="0" dirty="0" smtClean="0"/>
              <a:t> </a:t>
            </a:r>
            <a:r>
              <a:rPr lang="en-US" baseline="0" dirty="0" err="1" smtClean="0"/>
              <a:t>perokok</a:t>
            </a:r>
            <a:r>
              <a:rPr lang="en-US" baseline="0" dirty="0" smtClean="0"/>
              <a:t> </a:t>
            </a:r>
            <a:r>
              <a:rPr lang="en-US" baseline="0" dirty="0" err="1" smtClean="0"/>
              <a:t>mempunyai</a:t>
            </a:r>
            <a:r>
              <a:rPr lang="en-US" baseline="0" dirty="0" smtClean="0"/>
              <a:t> </a:t>
            </a:r>
            <a:r>
              <a:rPr lang="en-US" baseline="0" dirty="0" err="1" smtClean="0"/>
              <a:t>risiko</a:t>
            </a:r>
            <a:r>
              <a:rPr lang="en-US" baseline="0" dirty="0" smtClean="0"/>
              <a:t> yang </a:t>
            </a:r>
            <a:r>
              <a:rPr lang="en-US" baseline="0" dirty="0" err="1" smtClean="0"/>
              <a:t>lebih</a:t>
            </a:r>
            <a:r>
              <a:rPr lang="en-US" baseline="0" dirty="0" smtClean="0"/>
              <a:t> </a:t>
            </a:r>
            <a:r>
              <a:rPr lang="en-US" baseline="0" dirty="0" err="1" smtClean="0"/>
              <a:t>tinggi</a:t>
            </a:r>
            <a:r>
              <a:rPr lang="en-US" baseline="0" dirty="0" smtClean="0"/>
              <a:t> </a:t>
            </a:r>
            <a:r>
              <a:rPr lang="en-US" baseline="0" dirty="0" err="1" smtClean="0"/>
              <a:t>untuk</a:t>
            </a:r>
            <a:r>
              <a:rPr lang="en-US" baseline="0" dirty="0" smtClean="0"/>
              <a:t> </a:t>
            </a:r>
            <a:r>
              <a:rPr lang="en-US" baseline="0" dirty="0" err="1" smtClean="0"/>
              <a:t>menghidapi</a:t>
            </a:r>
            <a:r>
              <a:rPr lang="en-US" baseline="0" dirty="0" smtClean="0"/>
              <a:t> </a:t>
            </a:r>
            <a:r>
              <a:rPr lang="en-US" baseline="0" dirty="0" err="1" smtClean="0"/>
              <a:t>sakit</a:t>
            </a:r>
            <a:r>
              <a:rPr lang="en-US" baseline="0" dirty="0" smtClean="0"/>
              <a:t> </a:t>
            </a:r>
            <a:r>
              <a:rPr lang="en-US" baseline="0" dirty="0" err="1" smtClean="0"/>
              <a:t>jantung</a:t>
            </a:r>
            <a:r>
              <a:rPr lang="en-US" baseline="0" dirty="0" smtClean="0"/>
              <a:t>, </a:t>
            </a:r>
            <a:r>
              <a:rPr lang="en-US" baseline="0" dirty="0" err="1" smtClean="0"/>
              <a:t>dan</a:t>
            </a:r>
            <a:r>
              <a:rPr lang="en-US" baseline="0" dirty="0" smtClean="0"/>
              <a:t> </a:t>
            </a:r>
            <a:r>
              <a:rPr lang="en-US" baseline="0" dirty="0" err="1" smtClean="0"/>
              <a:t>kanak-kanak</a:t>
            </a:r>
            <a:r>
              <a:rPr lang="en-US" baseline="0" dirty="0" smtClean="0"/>
              <a:t> yang </a:t>
            </a:r>
            <a:r>
              <a:rPr lang="en-US" baseline="0" dirty="0" err="1" smtClean="0"/>
              <a:t>hidup</a:t>
            </a:r>
            <a:r>
              <a:rPr lang="en-US" baseline="0" dirty="0" smtClean="0"/>
              <a:t> </a:t>
            </a:r>
            <a:r>
              <a:rPr lang="en-US" baseline="0" dirty="0" err="1" smtClean="0"/>
              <a:t>serumah</a:t>
            </a:r>
            <a:r>
              <a:rPr lang="en-US" baseline="0" dirty="0" smtClean="0"/>
              <a:t> </a:t>
            </a:r>
            <a:r>
              <a:rPr lang="en-US" baseline="0" dirty="0" err="1" smtClean="0"/>
              <a:t>dengan</a:t>
            </a:r>
            <a:r>
              <a:rPr lang="en-US" baseline="0" dirty="0" smtClean="0"/>
              <a:t> </a:t>
            </a:r>
            <a:r>
              <a:rPr lang="en-US" baseline="0" dirty="0" err="1" smtClean="0"/>
              <a:t>perokok</a:t>
            </a:r>
            <a:r>
              <a:rPr lang="en-US" baseline="0" dirty="0" smtClean="0"/>
              <a:t> </a:t>
            </a:r>
            <a:r>
              <a:rPr lang="en-US" baseline="0" dirty="0" err="1" smtClean="0"/>
              <a:t>mempunyai</a:t>
            </a:r>
            <a:r>
              <a:rPr lang="en-US" baseline="0" dirty="0" smtClean="0"/>
              <a:t> </a:t>
            </a:r>
            <a:r>
              <a:rPr lang="en-US" baseline="0" dirty="0" err="1" smtClean="0"/>
              <a:t>kekerapan</a:t>
            </a:r>
            <a:r>
              <a:rPr lang="en-US" baseline="0" dirty="0" smtClean="0"/>
              <a:t> </a:t>
            </a:r>
            <a:r>
              <a:rPr lang="en-US" baseline="0" dirty="0" err="1" smtClean="0"/>
              <a:t>serangan</a:t>
            </a:r>
            <a:r>
              <a:rPr lang="en-US" baseline="0" dirty="0" smtClean="0"/>
              <a:t> </a:t>
            </a:r>
            <a:r>
              <a:rPr lang="en-US" baseline="0" dirty="0" err="1" smtClean="0"/>
              <a:t>asma</a:t>
            </a:r>
            <a:r>
              <a:rPr lang="en-US" baseline="0" dirty="0" smtClean="0"/>
              <a:t> yang </a:t>
            </a:r>
            <a:r>
              <a:rPr lang="en-US" baseline="0" dirty="0" err="1" smtClean="0"/>
              <a:t>lebih</a:t>
            </a:r>
            <a:r>
              <a:rPr lang="en-US" baseline="0" dirty="0" smtClean="0"/>
              <a:t> </a:t>
            </a:r>
            <a:r>
              <a:rPr lang="en-US" baseline="0" dirty="0" err="1" smtClean="0"/>
              <a:t>tinggi</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BA29501D-39EF-4761-85DD-E743367009ED}"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Orang</a:t>
            </a:r>
            <a:r>
              <a:rPr lang="en-US" dirty="0" smtClean="0"/>
              <a:t> </a:t>
            </a:r>
            <a:r>
              <a:rPr lang="en-US" dirty="0" err="1" smtClean="0"/>
              <a:t>muda</a:t>
            </a:r>
            <a:r>
              <a:rPr lang="en-US" dirty="0" smtClean="0"/>
              <a:t> </a:t>
            </a:r>
            <a:r>
              <a:rPr lang="en-US" dirty="0" err="1" smtClean="0"/>
              <a:t>dan</a:t>
            </a:r>
            <a:r>
              <a:rPr lang="en-US" dirty="0" smtClean="0"/>
              <a:t> </a:t>
            </a:r>
            <a:r>
              <a:rPr lang="en-US" dirty="0" err="1" smtClean="0"/>
              <a:t>golongan</a:t>
            </a:r>
            <a:r>
              <a:rPr lang="en-US" dirty="0" smtClean="0"/>
              <a:t> </a:t>
            </a:r>
            <a:r>
              <a:rPr lang="en-US" dirty="0" err="1" smtClean="0"/>
              <a:t>remaja</a:t>
            </a:r>
            <a:r>
              <a:rPr lang="en-US" baseline="0" dirty="0" smtClean="0"/>
              <a:t> pula </a:t>
            </a:r>
            <a:r>
              <a:rPr lang="en-US" baseline="0" dirty="0" err="1" smtClean="0"/>
              <a:t>sentiasa</a:t>
            </a:r>
            <a:r>
              <a:rPr lang="en-US" baseline="0" dirty="0" smtClean="0"/>
              <a:t> </a:t>
            </a:r>
            <a:r>
              <a:rPr lang="en-US" baseline="0" dirty="0" err="1" smtClean="0"/>
              <a:t>bertanya</a:t>
            </a:r>
            <a:r>
              <a:rPr lang="en-US" baseline="0" dirty="0" smtClean="0"/>
              <a:t>: </a:t>
            </a:r>
            <a:r>
              <a:rPr lang="en-US" baseline="0" dirty="0" err="1" smtClean="0"/>
              <a:t>Bukankah</a:t>
            </a:r>
            <a:r>
              <a:rPr lang="en-US" baseline="0" dirty="0" smtClean="0"/>
              <a:t> </a:t>
            </a:r>
            <a:r>
              <a:rPr lang="en-US" baseline="0" dirty="0" err="1" smtClean="0"/>
              <a:t>kanser</a:t>
            </a:r>
            <a:r>
              <a:rPr lang="en-US" baseline="0" dirty="0" smtClean="0"/>
              <a:t> </a:t>
            </a:r>
            <a:r>
              <a:rPr lang="en-US" baseline="0" dirty="0" err="1" smtClean="0"/>
              <a:t>paru-paru</a:t>
            </a:r>
            <a:r>
              <a:rPr lang="en-US" baseline="0" dirty="0" smtClean="0"/>
              <a:t> </a:t>
            </a:r>
            <a:r>
              <a:rPr lang="en-US" baseline="0" dirty="0" err="1" smtClean="0"/>
              <a:t>hanya</a:t>
            </a:r>
            <a:r>
              <a:rPr lang="en-US" baseline="0" dirty="0" smtClean="0"/>
              <a:t> </a:t>
            </a:r>
            <a:r>
              <a:rPr lang="en-US" baseline="0" dirty="0" err="1" smtClean="0"/>
              <a:t>dialami</a:t>
            </a:r>
            <a:r>
              <a:rPr lang="en-US" baseline="0" dirty="0" smtClean="0"/>
              <a:t> </a:t>
            </a:r>
            <a:r>
              <a:rPr lang="en-US" baseline="0" dirty="0" err="1" smtClean="0"/>
              <a:t>oleh</a:t>
            </a:r>
            <a:r>
              <a:rPr lang="en-US" baseline="0" dirty="0" smtClean="0"/>
              <a:t> </a:t>
            </a:r>
            <a:r>
              <a:rPr lang="en-US" baseline="0" dirty="0" err="1" smtClean="0"/>
              <a:t>orang</a:t>
            </a:r>
            <a:r>
              <a:rPr lang="en-US" baseline="0" dirty="0" smtClean="0"/>
              <a:t> </a:t>
            </a:r>
            <a:r>
              <a:rPr lang="en-US" baseline="0" dirty="0" err="1" smtClean="0"/>
              <a:t>tua</a:t>
            </a:r>
            <a:r>
              <a:rPr lang="en-US" baseline="0" dirty="0" smtClean="0"/>
              <a:t>? </a:t>
            </a:r>
            <a:r>
              <a:rPr lang="en-US" baseline="0" dirty="0" err="1" smtClean="0"/>
              <a:t>Kami</a:t>
            </a:r>
            <a:r>
              <a:rPr lang="en-US" baseline="0" dirty="0" smtClean="0"/>
              <a:t> </a:t>
            </a:r>
            <a:r>
              <a:rPr lang="en-US" baseline="0" dirty="0" err="1" smtClean="0"/>
              <a:t>di</a:t>
            </a:r>
            <a:r>
              <a:rPr lang="en-US" baseline="0" dirty="0" smtClean="0"/>
              <a:t> </a:t>
            </a:r>
            <a:r>
              <a:rPr lang="en-US" baseline="0" dirty="0" err="1" smtClean="0"/>
              <a:t>pihak</a:t>
            </a:r>
            <a:r>
              <a:rPr lang="en-US" baseline="0" dirty="0" smtClean="0"/>
              <a:t> </a:t>
            </a:r>
            <a:r>
              <a:rPr lang="en-US" baseline="0" dirty="0" err="1" smtClean="0"/>
              <a:t>kesihatan</a:t>
            </a:r>
            <a:r>
              <a:rPr lang="en-US" baseline="0" dirty="0" smtClean="0"/>
              <a:t> </a:t>
            </a:r>
            <a:r>
              <a:rPr lang="en-US" baseline="0" dirty="0" err="1" smtClean="0"/>
              <a:t>awam</a:t>
            </a:r>
            <a:r>
              <a:rPr lang="en-US" baseline="0" dirty="0" smtClean="0"/>
              <a:t> </a:t>
            </a:r>
            <a:r>
              <a:rPr lang="en-US" baseline="0" dirty="0" err="1" smtClean="0"/>
              <a:t>tahu</a:t>
            </a:r>
            <a:r>
              <a:rPr lang="en-US" baseline="0" dirty="0" smtClean="0"/>
              <a:t> </a:t>
            </a:r>
            <a:r>
              <a:rPr lang="en-US" baseline="0" dirty="0" err="1" smtClean="0"/>
              <a:t>bahawa</a:t>
            </a:r>
            <a:r>
              <a:rPr lang="en-US" baseline="0" dirty="0" smtClean="0"/>
              <a:t> </a:t>
            </a:r>
            <a:r>
              <a:rPr lang="en-US" baseline="0" dirty="0" err="1" smtClean="0"/>
              <a:t>kebanyakan</a:t>
            </a:r>
            <a:r>
              <a:rPr lang="en-US" baseline="0" dirty="0" smtClean="0"/>
              <a:t> </a:t>
            </a:r>
            <a:r>
              <a:rPr lang="en-US" baseline="0" dirty="0" err="1" smtClean="0"/>
              <a:t>remaja</a:t>
            </a:r>
            <a:r>
              <a:rPr lang="en-US" baseline="0" dirty="0" smtClean="0"/>
              <a:t> </a:t>
            </a:r>
            <a:r>
              <a:rPr lang="en-US" baseline="0" dirty="0" err="1" smtClean="0"/>
              <a:t>dan</a:t>
            </a:r>
            <a:r>
              <a:rPr lang="en-US" baseline="0" dirty="0" smtClean="0"/>
              <a:t> </a:t>
            </a:r>
            <a:r>
              <a:rPr lang="en-US" baseline="0" dirty="0" err="1" smtClean="0"/>
              <a:t>golongan</a:t>
            </a:r>
            <a:r>
              <a:rPr lang="en-US" baseline="0" dirty="0" smtClean="0"/>
              <a:t> </a:t>
            </a:r>
            <a:r>
              <a:rPr lang="en-US" baseline="0" dirty="0" err="1" smtClean="0"/>
              <a:t>muda</a:t>
            </a:r>
            <a:r>
              <a:rPr lang="en-US" baseline="0" dirty="0" smtClean="0"/>
              <a:t> </a:t>
            </a:r>
            <a:r>
              <a:rPr lang="en-US" baseline="0" dirty="0" err="1" smtClean="0"/>
              <a:t>langsung</a:t>
            </a:r>
            <a:r>
              <a:rPr lang="en-US" baseline="0" dirty="0" smtClean="0"/>
              <a:t> </a:t>
            </a:r>
            <a:r>
              <a:rPr lang="en-US" baseline="0" dirty="0" err="1" smtClean="0"/>
              <a:t>tidak</a:t>
            </a:r>
            <a:r>
              <a:rPr lang="en-US" baseline="0" dirty="0" smtClean="0"/>
              <a:t> </a:t>
            </a:r>
            <a:r>
              <a:rPr lang="en-US" baseline="0" dirty="0" err="1" smtClean="0"/>
              <a:t>fikirkan</a:t>
            </a:r>
            <a:r>
              <a:rPr lang="en-US" baseline="0" dirty="0" smtClean="0"/>
              <a:t> </a:t>
            </a:r>
            <a:r>
              <a:rPr lang="en-US" baseline="0" dirty="0" err="1" smtClean="0"/>
              <a:t>posibiliti</a:t>
            </a:r>
            <a:r>
              <a:rPr lang="en-US" baseline="0" dirty="0" smtClean="0"/>
              <a:t> </a:t>
            </a:r>
            <a:r>
              <a:rPr lang="en-US" baseline="0" dirty="0" err="1" smtClean="0"/>
              <a:t>menghidapi</a:t>
            </a:r>
            <a:r>
              <a:rPr lang="en-US" baseline="0" dirty="0" smtClean="0"/>
              <a:t> </a:t>
            </a:r>
            <a:r>
              <a:rPr lang="en-US" baseline="0" dirty="0" err="1" smtClean="0"/>
              <a:t>kanser</a:t>
            </a:r>
            <a:r>
              <a:rPr lang="en-US" baseline="0" dirty="0" smtClean="0"/>
              <a:t>. </a:t>
            </a:r>
            <a:r>
              <a:rPr lang="en-US" baseline="0" dirty="0" err="1" smtClean="0"/>
              <a:t>Jadi</a:t>
            </a:r>
            <a:r>
              <a:rPr lang="en-US" baseline="0" dirty="0" smtClean="0"/>
              <a:t> </a:t>
            </a:r>
            <a:r>
              <a:rPr lang="en-US" baseline="0" dirty="0" err="1" smtClean="0"/>
              <a:t>mungkin</a:t>
            </a:r>
            <a:r>
              <a:rPr lang="en-US" baseline="0" dirty="0" smtClean="0"/>
              <a:t> </a:t>
            </a:r>
            <a:r>
              <a:rPr lang="en-US" baseline="0" dirty="0" err="1" smtClean="0"/>
              <a:t>saya</a:t>
            </a:r>
            <a:r>
              <a:rPr lang="en-US" baseline="0" dirty="0" smtClean="0"/>
              <a:t> </a:t>
            </a:r>
            <a:r>
              <a:rPr lang="en-US" baseline="0" dirty="0" err="1" smtClean="0"/>
              <a:t>patut</a:t>
            </a:r>
            <a:r>
              <a:rPr lang="en-US" baseline="0" dirty="0" smtClean="0"/>
              <a:t> </a:t>
            </a:r>
            <a:r>
              <a:rPr lang="en-US" baseline="0" dirty="0" err="1" smtClean="0"/>
              <a:t>beritahu</a:t>
            </a:r>
            <a:r>
              <a:rPr lang="en-US" baseline="0" dirty="0" smtClean="0"/>
              <a:t> </a:t>
            </a:r>
            <a:r>
              <a:rPr lang="en-US" baseline="0" dirty="0" err="1" smtClean="0"/>
              <a:t>anda</a:t>
            </a:r>
            <a:r>
              <a:rPr lang="en-US" baseline="0" dirty="0" smtClean="0"/>
              <a:t> </a:t>
            </a:r>
            <a:r>
              <a:rPr lang="en-US" baseline="0" dirty="0" err="1" smtClean="0"/>
              <a:t>mengenai</a:t>
            </a:r>
            <a:r>
              <a:rPr lang="en-US" baseline="0" dirty="0" smtClean="0"/>
              <a:t> </a:t>
            </a:r>
            <a:r>
              <a:rPr lang="en-US" baseline="0" dirty="0" err="1" smtClean="0"/>
              <a:t>kesan-kesan</a:t>
            </a:r>
            <a:r>
              <a:rPr lang="en-US" baseline="0" dirty="0" smtClean="0"/>
              <a:t> yang lain yang </a:t>
            </a:r>
            <a:r>
              <a:rPr lang="en-US" baseline="0" dirty="0" err="1" smtClean="0"/>
              <a:t>boleh</a:t>
            </a:r>
            <a:r>
              <a:rPr lang="en-US" baseline="0" dirty="0" smtClean="0"/>
              <a:t> </a:t>
            </a:r>
            <a:r>
              <a:rPr lang="en-US" baseline="0" dirty="0" err="1" smtClean="0"/>
              <a:t>disebabkan</a:t>
            </a:r>
            <a:r>
              <a:rPr lang="en-US" baseline="0" dirty="0" smtClean="0"/>
              <a:t> </a:t>
            </a:r>
            <a:r>
              <a:rPr lang="en-US" baseline="0" dirty="0" err="1" smtClean="0"/>
              <a:t>oleh</a:t>
            </a:r>
            <a:r>
              <a:rPr lang="en-US" baseline="0" dirty="0" smtClean="0"/>
              <a:t> </a:t>
            </a:r>
            <a:r>
              <a:rPr lang="en-US" baseline="0" dirty="0" err="1" smtClean="0"/>
              <a:t>merokok</a:t>
            </a:r>
            <a:r>
              <a:rPr lang="en-US" baseline="0" dirty="0" smtClean="0"/>
              <a:t> </a:t>
            </a:r>
            <a:r>
              <a:rPr lang="en-US" baseline="0" dirty="0" err="1" smtClean="0"/>
              <a:t>iaitu</a:t>
            </a:r>
            <a:r>
              <a:rPr lang="en-US" baseline="0" dirty="0" smtClean="0"/>
              <a:t> </a:t>
            </a:r>
            <a:r>
              <a:rPr lang="en-US" baseline="0" dirty="0" err="1" smtClean="0"/>
              <a:t>kesan</a:t>
            </a:r>
            <a:r>
              <a:rPr lang="en-US" baseline="0" dirty="0" smtClean="0"/>
              <a:t> </a:t>
            </a:r>
            <a:r>
              <a:rPr lang="en-US" baseline="0" dirty="0" err="1" smtClean="0"/>
              <a:t>pewarnaan</a:t>
            </a:r>
            <a:r>
              <a:rPr lang="en-US" baseline="0" dirty="0" smtClean="0"/>
              <a:t> </a:t>
            </a:r>
            <a:r>
              <a:rPr lang="en-US" baseline="0" dirty="0" err="1" smtClean="0"/>
              <a:t>dan</a:t>
            </a:r>
            <a:r>
              <a:rPr lang="en-US" baseline="0" dirty="0" smtClean="0"/>
              <a:t> </a:t>
            </a:r>
            <a:r>
              <a:rPr lang="en-US" baseline="0" dirty="0" err="1" smtClean="0"/>
              <a:t>kedut-kedut</a:t>
            </a:r>
            <a:r>
              <a:rPr lang="en-US" baseline="0" dirty="0" smtClean="0"/>
              <a:t> </a:t>
            </a:r>
            <a:r>
              <a:rPr lang="en-US" baseline="0" dirty="0" err="1" smtClean="0"/>
              <a:t>kepada</a:t>
            </a:r>
            <a:r>
              <a:rPr lang="en-US" baseline="0" dirty="0" smtClean="0"/>
              <a:t> </a:t>
            </a:r>
            <a:r>
              <a:rPr lang="en-US" baseline="0" dirty="0" err="1" smtClean="0"/>
              <a:t>kulit</a:t>
            </a:r>
            <a:r>
              <a:rPr lang="en-US" baseline="0" dirty="0" smtClean="0"/>
              <a:t>, </a:t>
            </a:r>
            <a:r>
              <a:rPr lang="en-US" baseline="0" dirty="0" err="1" smtClean="0"/>
              <a:t>kesan</a:t>
            </a:r>
            <a:r>
              <a:rPr lang="en-US" baseline="0" dirty="0" smtClean="0"/>
              <a:t> </a:t>
            </a:r>
            <a:r>
              <a:rPr lang="en-US" baseline="0" dirty="0" err="1" smtClean="0"/>
              <a:t>kepada</a:t>
            </a:r>
            <a:r>
              <a:rPr lang="en-US" baseline="0" dirty="0" smtClean="0"/>
              <a:t> </a:t>
            </a:r>
            <a:r>
              <a:rPr lang="en-US" baseline="0" dirty="0" err="1" smtClean="0"/>
              <a:t>gigi</a:t>
            </a:r>
            <a:r>
              <a:rPr lang="en-US" baseline="0" dirty="0" smtClean="0"/>
              <a:t> </a:t>
            </a:r>
            <a:r>
              <a:rPr lang="en-US" baseline="0" dirty="0" err="1" smtClean="0"/>
              <a:t>dan</a:t>
            </a:r>
            <a:r>
              <a:rPr lang="en-US" baseline="0" dirty="0" smtClean="0"/>
              <a:t> </a:t>
            </a:r>
            <a:r>
              <a:rPr lang="en-US" baseline="0" dirty="0" err="1" smtClean="0"/>
              <a:t>kesan</a:t>
            </a:r>
            <a:r>
              <a:rPr lang="en-US" baseline="0" dirty="0" smtClean="0"/>
              <a:t> </a:t>
            </a:r>
            <a:r>
              <a:rPr lang="en-US" baseline="0" dirty="0" err="1" smtClean="0"/>
              <a:t>buruk</a:t>
            </a:r>
            <a:r>
              <a:rPr lang="en-US" baseline="0" dirty="0" smtClean="0"/>
              <a:t> </a:t>
            </a:r>
            <a:r>
              <a:rPr lang="en-US" baseline="0" dirty="0" err="1" smtClean="0"/>
              <a:t>kepada</a:t>
            </a:r>
            <a:r>
              <a:rPr lang="en-US" baseline="0" dirty="0" smtClean="0"/>
              <a:t> </a:t>
            </a:r>
            <a:r>
              <a:rPr lang="en-US" baseline="0" dirty="0" err="1" smtClean="0"/>
              <a:t>sistem</a:t>
            </a:r>
            <a:r>
              <a:rPr lang="en-US" baseline="0" dirty="0" smtClean="0"/>
              <a:t> </a:t>
            </a:r>
            <a:r>
              <a:rPr lang="en-US" baseline="0" dirty="0" err="1" smtClean="0"/>
              <a:t>reproduktif</a:t>
            </a:r>
            <a:r>
              <a:rPr lang="en-US" baseline="0" dirty="0" smtClean="0"/>
              <a:t>. </a:t>
            </a:r>
            <a:r>
              <a:rPr lang="en-US" baseline="0" dirty="0" err="1" smtClean="0"/>
              <a:t>Ini</a:t>
            </a:r>
            <a:r>
              <a:rPr lang="en-US" baseline="0" dirty="0" smtClean="0"/>
              <a:t> </a:t>
            </a:r>
            <a:r>
              <a:rPr lang="en-US" baseline="0" dirty="0" err="1" smtClean="0"/>
              <a:t>semua</a:t>
            </a:r>
            <a:r>
              <a:rPr lang="en-US" baseline="0" dirty="0" smtClean="0"/>
              <a:t> </a:t>
            </a:r>
            <a:r>
              <a:rPr lang="en-US" baseline="0" dirty="0" err="1" smtClean="0"/>
              <a:t>adalah</a:t>
            </a:r>
            <a:r>
              <a:rPr lang="en-US" baseline="0" dirty="0" smtClean="0"/>
              <a:t> </a:t>
            </a:r>
            <a:r>
              <a:rPr lang="en-US" baseline="0" dirty="0" err="1" smtClean="0"/>
              <a:t>kesan-kesan</a:t>
            </a:r>
            <a:r>
              <a:rPr lang="en-US" baseline="0" dirty="0" smtClean="0"/>
              <a:t> </a:t>
            </a:r>
            <a:r>
              <a:rPr lang="en-US" baseline="0" dirty="0" err="1" smtClean="0"/>
              <a:t>buruk</a:t>
            </a:r>
            <a:r>
              <a:rPr lang="en-US" baseline="0" dirty="0" smtClean="0"/>
              <a:t> yang paling </a:t>
            </a:r>
            <a:r>
              <a:rPr lang="en-US" baseline="0" dirty="0" err="1" smtClean="0"/>
              <a:t>dikhuatiri</a:t>
            </a:r>
            <a:r>
              <a:rPr lang="en-US" baseline="0" dirty="0" smtClean="0"/>
              <a:t> </a:t>
            </a:r>
            <a:r>
              <a:rPr lang="en-US" baseline="0" dirty="0" err="1" smtClean="0"/>
              <a:t>oleh</a:t>
            </a:r>
            <a:r>
              <a:rPr lang="en-US" baseline="0" dirty="0" smtClean="0"/>
              <a:t> </a:t>
            </a:r>
            <a:r>
              <a:rPr lang="en-US" baseline="0" dirty="0" err="1" smtClean="0"/>
              <a:t>golongan</a:t>
            </a:r>
            <a:r>
              <a:rPr lang="en-US" baseline="0" dirty="0" smtClean="0"/>
              <a:t> </a:t>
            </a:r>
            <a:r>
              <a:rPr lang="en-US" baseline="0" dirty="0" err="1" smtClean="0"/>
              <a:t>muda</a:t>
            </a:r>
            <a:r>
              <a:rPr lang="en-US" baseline="0" dirty="0" smtClean="0"/>
              <a:t>, </a:t>
            </a:r>
            <a:r>
              <a:rPr lang="en-US" baseline="0" dirty="0" err="1" smtClean="0"/>
              <a:t>dan</a:t>
            </a:r>
            <a:r>
              <a:rPr lang="en-US" baseline="0" dirty="0" smtClean="0"/>
              <a:t> </a:t>
            </a:r>
            <a:r>
              <a:rPr lang="en-US" baseline="0" dirty="0" err="1" smtClean="0"/>
              <a:t>ia</a:t>
            </a:r>
            <a:r>
              <a:rPr lang="en-US" baseline="0" dirty="0" smtClean="0"/>
              <a:t> </a:t>
            </a:r>
            <a:r>
              <a:rPr lang="en-US" baseline="0" dirty="0" err="1" smtClean="0"/>
              <a:t>adalah</a:t>
            </a:r>
            <a:r>
              <a:rPr lang="en-US" baseline="0" dirty="0" smtClean="0"/>
              <a:t> </a:t>
            </a:r>
            <a:r>
              <a:rPr lang="en-US" baseline="0" dirty="0" err="1" smtClean="0"/>
              <a:t>kesan</a:t>
            </a:r>
            <a:r>
              <a:rPr lang="en-US" baseline="0" dirty="0" smtClean="0"/>
              <a:t> yang </a:t>
            </a:r>
            <a:r>
              <a:rPr lang="en-US" baseline="0" dirty="0" err="1" smtClean="0"/>
              <a:t>jelas</a:t>
            </a:r>
            <a:r>
              <a:rPr lang="en-US" baseline="0" dirty="0" smtClean="0"/>
              <a:t> </a:t>
            </a:r>
            <a:r>
              <a:rPr lang="en-US" baseline="0" dirty="0" err="1" smtClean="0"/>
              <a:t>dan</a:t>
            </a:r>
            <a:r>
              <a:rPr lang="en-US" baseline="0" dirty="0" smtClean="0"/>
              <a:t> </a:t>
            </a:r>
            <a:r>
              <a:rPr lang="en-US" baseline="0" dirty="0" err="1" smtClean="0"/>
              <a:t>telah</a:t>
            </a:r>
            <a:r>
              <a:rPr lang="en-US" baseline="0" dirty="0" smtClean="0"/>
              <a:t> </a:t>
            </a:r>
            <a:r>
              <a:rPr lang="en-US" baseline="0" dirty="0" err="1" smtClean="0"/>
              <a:t>dibuktikan</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BA29501D-39EF-4761-85DD-E743367009ED}"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Jadi</a:t>
            </a:r>
            <a:r>
              <a:rPr lang="en-US" dirty="0" smtClean="0"/>
              <a:t>,</a:t>
            </a:r>
            <a:r>
              <a:rPr lang="en-US" baseline="0" dirty="0" smtClean="0"/>
              <a:t> </a:t>
            </a:r>
            <a:r>
              <a:rPr lang="en-US" baseline="0" dirty="0" err="1" smtClean="0"/>
              <a:t>macammana</a:t>
            </a:r>
            <a:r>
              <a:rPr lang="en-US" baseline="0" dirty="0" smtClean="0"/>
              <a:t> </a:t>
            </a:r>
            <a:r>
              <a:rPr lang="en-US" baseline="0" dirty="0" err="1" smtClean="0"/>
              <a:t>kita</a:t>
            </a:r>
            <a:r>
              <a:rPr lang="en-US" baseline="0" dirty="0" smtClean="0"/>
              <a:t> </a:t>
            </a:r>
            <a:r>
              <a:rPr lang="en-US" baseline="0" dirty="0" err="1" smtClean="0"/>
              <a:t>nak</a:t>
            </a:r>
            <a:r>
              <a:rPr lang="en-US" baseline="0" dirty="0" smtClean="0"/>
              <a:t> </a:t>
            </a:r>
            <a:r>
              <a:rPr lang="en-US" baseline="0" dirty="0" err="1" smtClean="0"/>
              <a:t>beritahu</a:t>
            </a:r>
            <a:r>
              <a:rPr lang="en-US" baseline="0" dirty="0" smtClean="0"/>
              <a:t> </a:t>
            </a:r>
            <a:r>
              <a:rPr lang="en-US" baseline="0" dirty="0" err="1" smtClean="0"/>
              <a:t>suami</a:t>
            </a:r>
            <a:r>
              <a:rPr lang="en-US" baseline="0" dirty="0" smtClean="0"/>
              <a:t> </a:t>
            </a:r>
            <a:r>
              <a:rPr lang="en-US" baseline="0" dirty="0" err="1" smtClean="0"/>
              <a:t>kita</a:t>
            </a:r>
            <a:r>
              <a:rPr lang="en-US" baseline="0" dirty="0" smtClean="0"/>
              <a:t>, ayah </a:t>
            </a:r>
            <a:r>
              <a:rPr lang="en-US" baseline="0" dirty="0" err="1" smtClean="0"/>
              <a:t>kita</a:t>
            </a:r>
            <a:r>
              <a:rPr lang="en-US" baseline="0" dirty="0" smtClean="0"/>
              <a:t>, </a:t>
            </a:r>
            <a:r>
              <a:rPr lang="en-US" baseline="0" dirty="0" err="1" smtClean="0"/>
              <a:t>atuk</a:t>
            </a:r>
            <a:r>
              <a:rPr lang="en-US" baseline="0" dirty="0" smtClean="0"/>
              <a:t> </a:t>
            </a:r>
            <a:r>
              <a:rPr lang="en-US" baseline="0" dirty="0" err="1" smtClean="0"/>
              <a:t>kita</a:t>
            </a:r>
            <a:r>
              <a:rPr lang="en-US" baseline="0" dirty="0" smtClean="0"/>
              <a:t>, </a:t>
            </a:r>
            <a:r>
              <a:rPr lang="en-US" baseline="0" dirty="0" err="1" smtClean="0"/>
              <a:t>teman</a:t>
            </a:r>
            <a:r>
              <a:rPr lang="en-US" baseline="0" dirty="0" smtClean="0"/>
              <a:t> </a:t>
            </a:r>
            <a:r>
              <a:rPr lang="en-US" baseline="0" dirty="0" err="1" smtClean="0"/>
              <a:t>lelaki</a:t>
            </a:r>
            <a:r>
              <a:rPr lang="en-US" baseline="0" dirty="0" smtClean="0"/>
              <a:t> </a:t>
            </a:r>
            <a:r>
              <a:rPr lang="en-US" baseline="0" dirty="0" err="1" smtClean="0"/>
              <a:t>kita</a:t>
            </a:r>
            <a:r>
              <a:rPr lang="en-US" baseline="0" dirty="0" smtClean="0"/>
              <a:t>, </a:t>
            </a:r>
            <a:r>
              <a:rPr lang="en-US" baseline="0" dirty="0" err="1" smtClean="0"/>
              <a:t>dan</a:t>
            </a:r>
            <a:r>
              <a:rPr lang="en-US" baseline="0" dirty="0" smtClean="0"/>
              <a:t> </a:t>
            </a:r>
            <a:r>
              <a:rPr lang="en-US" baseline="0" dirty="0" err="1" smtClean="0"/>
              <a:t>rakan-rakan</a:t>
            </a:r>
            <a:r>
              <a:rPr lang="en-US" baseline="0" dirty="0" smtClean="0"/>
              <a:t> </a:t>
            </a:r>
            <a:r>
              <a:rPr lang="en-US" baseline="0" dirty="0" err="1" smtClean="0"/>
              <a:t>kita</a:t>
            </a:r>
            <a:r>
              <a:rPr lang="en-US" baseline="0" dirty="0" smtClean="0"/>
              <a:t> </a:t>
            </a:r>
            <a:r>
              <a:rPr lang="en-US" baseline="0" dirty="0" err="1" smtClean="0"/>
              <a:t>untuk</a:t>
            </a:r>
            <a:r>
              <a:rPr lang="en-US" baseline="0" dirty="0" smtClean="0"/>
              <a:t> </a:t>
            </a:r>
            <a:r>
              <a:rPr lang="en-US" baseline="0" dirty="0" err="1" smtClean="0"/>
              <a:t>berhenti</a:t>
            </a:r>
            <a:r>
              <a:rPr lang="en-US" baseline="0" dirty="0" smtClean="0"/>
              <a:t> </a:t>
            </a:r>
            <a:r>
              <a:rPr lang="en-US" baseline="0" dirty="0" err="1" smtClean="0"/>
              <a:t>merokok</a:t>
            </a:r>
            <a:r>
              <a:rPr lang="en-US" baseline="0" dirty="0" smtClean="0"/>
              <a:t>? </a:t>
            </a:r>
            <a:r>
              <a:rPr lang="en-US" baseline="0" dirty="0" err="1" smtClean="0"/>
              <a:t>Ada</a:t>
            </a:r>
            <a:r>
              <a:rPr lang="en-US" baseline="0" dirty="0" smtClean="0"/>
              <a:t> </a:t>
            </a:r>
            <a:r>
              <a:rPr lang="en-US" baseline="0" dirty="0" err="1" smtClean="0"/>
              <a:t>caranya</a:t>
            </a:r>
            <a:r>
              <a:rPr lang="en-US" baseline="0" dirty="0" smtClean="0"/>
              <a:t>, </a:t>
            </a:r>
            <a:r>
              <a:rPr lang="en-US" baseline="0" dirty="0" err="1" smtClean="0"/>
              <a:t>tetapi</a:t>
            </a:r>
            <a:r>
              <a:rPr lang="en-US" baseline="0" dirty="0" smtClean="0"/>
              <a:t> </a:t>
            </a:r>
            <a:r>
              <a:rPr lang="en-US" baseline="0" dirty="0" err="1" smtClean="0"/>
              <a:t>segalanya</a:t>
            </a:r>
            <a:r>
              <a:rPr lang="en-US" baseline="0" dirty="0" smtClean="0"/>
              <a:t> </a:t>
            </a:r>
            <a:r>
              <a:rPr lang="en-US" baseline="0" dirty="0" err="1" smtClean="0"/>
              <a:t>bergantung</a:t>
            </a:r>
            <a:r>
              <a:rPr lang="en-US" baseline="0" dirty="0" smtClean="0"/>
              <a:t> </a:t>
            </a:r>
            <a:r>
              <a:rPr lang="en-US" baseline="0" dirty="0" err="1" smtClean="0"/>
              <a:t>kepada</a:t>
            </a:r>
            <a:r>
              <a:rPr lang="en-US" baseline="0" dirty="0" smtClean="0"/>
              <a:t> </a:t>
            </a:r>
            <a:r>
              <a:rPr lang="en-US" baseline="0" dirty="0" err="1" smtClean="0"/>
              <a:t>personaliti</a:t>
            </a:r>
            <a:r>
              <a:rPr lang="en-US" baseline="0" dirty="0" smtClean="0"/>
              <a:t> </a:t>
            </a:r>
            <a:r>
              <a:rPr lang="en-US" baseline="0" dirty="0" err="1" smtClean="0"/>
              <a:t>dia</a:t>
            </a:r>
            <a:r>
              <a:rPr lang="en-US" baseline="0" dirty="0" smtClean="0"/>
              <a:t> </a:t>
            </a:r>
            <a:r>
              <a:rPr lang="en-US" baseline="0" dirty="0" err="1" smtClean="0"/>
              <a:t>dan</a:t>
            </a:r>
            <a:r>
              <a:rPr lang="en-US" baseline="0" dirty="0" smtClean="0"/>
              <a:t> </a:t>
            </a:r>
            <a:r>
              <a:rPr lang="en-US" baseline="0" dirty="0" err="1" smtClean="0"/>
              <a:t>anda</a:t>
            </a:r>
            <a:r>
              <a:rPr lang="en-US" baseline="0" dirty="0" smtClean="0"/>
              <a:t>, </a:t>
            </a:r>
            <a:r>
              <a:rPr lang="en-US" baseline="0" dirty="0" err="1" smtClean="0"/>
              <a:t>dan</a:t>
            </a:r>
            <a:r>
              <a:rPr lang="en-US" baseline="0" dirty="0" smtClean="0"/>
              <a:t> </a:t>
            </a:r>
            <a:r>
              <a:rPr lang="en-US" baseline="0" dirty="0" err="1" smtClean="0"/>
              <a:t>diorang</a:t>
            </a:r>
            <a:r>
              <a:rPr lang="en-US" baseline="0" dirty="0" smtClean="0"/>
              <a:t> </a:t>
            </a:r>
            <a:r>
              <a:rPr lang="en-US" baseline="0" dirty="0" err="1" smtClean="0"/>
              <a:t>kata</a:t>
            </a:r>
            <a:r>
              <a:rPr lang="en-US" baseline="0" dirty="0" smtClean="0"/>
              <a:t> ‘relationship dynamics’ </a:t>
            </a:r>
            <a:r>
              <a:rPr lang="en-US" baseline="0" dirty="0" err="1" smtClean="0"/>
              <a:t>diantara</a:t>
            </a:r>
            <a:r>
              <a:rPr lang="en-US" baseline="0" dirty="0" smtClean="0"/>
              <a:t> </a:t>
            </a:r>
            <a:r>
              <a:rPr lang="en-US" baseline="0" dirty="0" err="1" smtClean="0"/>
              <a:t>kedua</a:t>
            </a:r>
            <a:r>
              <a:rPr lang="en-US" baseline="0" dirty="0" smtClean="0"/>
              <a:t> </a:t>
            </a:r>
            <a:r>
              <a:rPr lang="en-US" baseline="0" dirty="0" err="1" smtClean="0"/>
              <a:t>orang</a:t>
            </a:r>
            <a:r>
              <a:rPr lang="en-US" baseline="0" dirty="0" smtClean="0"/>
              <a:t> </a:t>
            </a:r>
            <a:r>
              <a:rPr lang="en-US" baseline="0" dirty="0" err="1" smtClean="0"/>
              <a:t>tersebut</a:t>
            </a:r>
            <a:r>
              <a:rPr lang="en-US" baseline="0" dirty="0" smtClean="0"/>
              <a:t>. </a:t>
            </a:r>
            <a:r>
              <a:rPr lang="en-US" baseline="0" dirty="0" err="1" smtClean="0"/>
              <a:t>Saya</a:t>
            </a:r>
            <a:r>
              <a:rPr lang="en-US" baseline="0" dirty="0" smtClean="0"/>
              <a:t> </a:t>
            </a:r>
            <a:r>
              <a:rPr lang="en-US" baseline="0" dirty="0" err="1" smtClean="0"/>
              <a:t>mempunyai</a:t>
            </a:r>
            <a:r>
              <a:rPr lang="en-US" baseline="0" dirty="0" smtClean="0"/>
              <a:t> </a:t>
            </a:r>
            <a:r>
              <a:rPr lang="en-US" baseline="0" dirty="0" err="1" smtClean="0"/>
              <a:t>satu</a:t>
            </a:r>
            <a:r>
              <a:rPr lang="en-US" baseline="0" dirty="0" smtClean="0"/>
              <a:t> best friend yang </a:t>
            </a:r>
            <a:r>
              <a:rPr lang="en-US" baseline="0" dirty="0" err="1" smtClean="0"/>
              <a:t>telah</a:t>
            </a:r>
            <a:r>
              <a:rPr lang="en-US" baseline="0" dirty="0" smtClean="0"/>
              <a:t> </a:t>
            </a:r>
            <a:r>
              <a:rPr lang="en-US" baseline="0" dirty="0" err="1" smtClean="0"/>
              <a:t>merokok</a:t>
            </a:r>
            <a:r>
              <a:rPr lang="en-US" baseline="0" dirty="0" smtClean="0"/>
              <a:t> </a:t>
            </a:r>
            <a:r>
              <a:rPr lang="en-US" baseline="0" dirty="0" err="1" smtClean="0"/>
              <a:t>untuk</a:t>
            </a:r>
            <a:r>
              <a:rPr lang="en-US" baseline="0" dirty="0" smtClean="0"/>
              <a:t> </a:t>
            </a:r>
            <a:r>
              <a:rPr lang="en-US" baseline="0" dirty="0" err="1" smtClean="0"/>
              <a:t>masa</a:t>
            </a:r>
            <a:r>
              <a:rPr lang="en-US" baseline="0" dirty="0" smtClean="0"/>
              <a:t> yang lama. </a:t>
            </a:r>
            <a:r>
              <a:rPr lang="en-US" baseline="0" dirty="0" err="1" smtClean="0"/>
              <a:t>Saya</a:t>
            </a:r>
            <a:r>
              <a:rPr lang="en-US" baseline="0" dirty="0" smtClean="0"/>
              <a:t> </a:t>
            </a:r>
            <a:r>
              <a:rPr lang="en-US" baseline="0" dirty="0" err="1" smtClean="0"/>
              <a:t>telah</a:t>
            </a:r>
            <a:r>
              <a:rPr lang="en-US" baseline="0" dirty="0" smtClean="0"/>
              <a:t> </a:t>
            </a:r>
            <a:r>
              <a:rPr lang="en-US" baseline="0" dirty="0" err="1" smtClean="0"/>
              <a:t>memberitahu</a:t>
            </a:r>
            <a:r>
              <a:rPr lang="en-US" baseline="0" dirty="0" smtClean="0"/>
              <a:t> </a:t>
            </a:r>
            <a:r>
              <a:rPr lang="en-US" baseline="0" dirty="0" err="1" smtClean="0"/>
              <a:t>dia</a:t>
            </a:r>
            <a:r>
              <a:rPr lang="en-US" baseline="0" dirty="0" smtClean="0"/>
              <a:t>: ‘Dude, I don’t like you smoking around me. I think it’s disgusting. You’re killing me. You can smoke after we have lunch or meet up. Just don’t come to me smelling of smoke, and don’t smoke in front of me.’ </a:t>
            </a:r>
            <a:r>
              <a:rPr lang="en-US" baseline="0" dirty="0" err="1" smtClean="0"/>
              <a:t>Tetapi</a:t>
            </a:r>
            <a:r>
              <a:rPr lang="en-US" baseline="0" dirty="0" smtClean="0"/>
              <a:t> </a:t>
            </a:r>
            <a:r>
              <a:rPr lang="en-US" baseline="0" dirty="0" err="1" smtClean="0"/>
              <a:t>cara</a:t>
            </a:r>
            <a:r>
              <a:rPr lang="en-US" baseline="0" dirty="0" smtClean="0"/>
              <a:t> </a:t>
            </a:r>
            <a:r>
              <a:rPr lang="en-US" baseline="0" dirty="0" err="1" smtClean="0"/>
              <a:t>ini</a:t>
            </a:r>
            <a:r>
              <a:rPr lang="en-US" baseline="0" dirty="0" smtClean="0"/>
              <a:t> </a:t>
            </a:r>
            <a:r>
              <a:rPr lang="en-US" baseline="0" dirty="0" err="1" smtClean="0"/>
              <a:t>mungkin</a:t>
            </a:r>
            <a:r>
              <a:rPr lang="en-US" baseline="0" dirty="0" smtClean="0"/>
              <a:t> </a:t>
            </a:r>
            <a:r>
              <a:rPr lang="en-US" baseline="0" dirty="0" err="1" smtClean="0"/>
              <a:t>sesuai</a:t>
            </a:r>
            <a:r>
              <a:rPr lang="en-US" baseline="0" dirty="0" smtClean="0"/>
              <a:t> </a:t>
            </a:r>
            <a:r>
              <a:rPr lang="en-US" baseline="0" dirty="0" err="1" smtClean="0"/>
              <a:t>untuk</a:t>
            </a:r>
            <a:r>
              <a:rPr lang="en-US" baseline="0" dirty="0" smtClean="0"/>
              <a:t> </a:t>
            </a:r>
            <a:r>
              <a:rPr lang="en-US" baseline="0" dirty="0" err="1" smtClean="0"/>
              <a:t>sesetengah</a:t>
            </a:r>
            <a:r>
              <a:rPr lang="en-US" baseline="0" dirty="0" smtClean="0"/>
              <a:t> </a:t>
            </a:r>
            <a:r>
              <a:rPr lang="en-US" baseline="0" dirty="0" err="1" smtClean="0"/>
              <a:t>orang</a:t>
            </a:r>
            <a:r>
              <a:rPr lang="en-US" baseline="0" dirty="0" smtClean="0"/>
              <a:t> </a:t>
            </a:r>
            <a:r>
              <a:rPr lang="en-US" baseline="0" dirty="0" err="1" smtClean="0"/>
              <a:t>saja</a:t>
            </a:r>
            <a:r>
              <a:rPr lang="en-US" baseline="0" dirty="0" smtClean="0"/>
              <a:t>. Cara yang </a:t>
            </a:r>
            <a:r>
              <a:rPr lang="en-US" baseline="0" dirty="0" err="1" smtClean="0"/>
              <a:t>lebih</a:t>
            </a:r>
            <a:r>
              <a:rPr lang="en-US" baseline="0" dirty="0" smtClean="0"/>
              <a:t> </a:t>
            </a:r>
            <a:r>
              <a:rPr lang="en-US" baseline="0" dirty="0" err="1" smtClean="0"/>
              <a:t>baik</a:t>
            </a:r>
            <a:r>
              <a:rPr lang="en-US" baseline="0" dirty="0" smtClean="0"/>
              <a:t> </a:t>
            </a:r>
            <a:r>
              <a:rPr lang="en-US" baseline="0" dirty="0" err="1" smtClean="0"/>
              <a:t>untuk</a:t>
            </a:r>
            <a:r>
              <a:rPr lang="en-US" baseline="0" dirty="0" smtClean="0"/>
              <a:t> </a:t>
            </a:r>
            <a:r>
              <a:rPr lang="en-US" baseline="0" dirty="0" err="1" smtClean="0"/>
              <a:t>orang</a:t>
            </a:r>
            <a:r>
              <a:rPr lang="en-US" baseline="0" dirty="0" smtClean="0"/>
              <a:t> lain </a:t>
            </a:r>
            <a:r>
              <a:rPr lang="en-US" baseline="0" dirty="0" err="1" smtClean="0"/>
              <a:t>mungkin</a:t>
            </a:r>
            <a:r>
              <a:rPr lang="en-US" baseline="0" dirty="0" smtClean="0"/>
              <a:t> </a:t>
            </a:r>
            <a:r>
              <a:rPr lang="en-US" baseline="0" dirty="0" err="1" smtClean="0"/>
              <a:t>untuk</a:t>
            </a:r>
            <a:r>
              <a:rPr lang="en-US" baseline="0" dirty="0" smtClean="0"/>
              <a:t> </a:t>
            </a:r>
            <a:r>
              <a:rPr lang="en-US" baseline="0" dirty="0" err="1" smtClean="0"/>
              <a:t>menggunakan</a:t>
            </a:r>
            <a:r>
              <a:rPr lang="en-US" baseline="0" dirty="0" smtClean="0"/>
              <a:t> </a:t>
            </a:r>
            <a:r>
              <a:rPr lang="en-US" baseline="0" dirty="0" err="1" smtClean="0"/>
              <a:t>cara</a:t>
            </a:r>
            <a:r>
              <a:rPr lang="en-US" baseline="0" dirty="0" smtClean="0"/>
              <a:t> </a:t>
            </a:r>
            <a:r>
              <a:rPr lang="en-US" baseline="0" dirty="0" err="1" smtClean="0"/>
              <a:t>lembut</a:t>
            </a:r>
            <a:r>
              <a:rPr lang="en-US" baseline="0" dirty="0" smtClean="0"/>
              <a:t>. </a:t>
            </a:r>
            <a:r>
              <a:rPr lang="en-US" baseline="0" dirty="0" err="1" smtClean="0"/>
              <a:t>Anda</a:t>
            </a:r>
            <a:r>
              <a:rPr lang="en-US" baseline="0" dirty="0" smtClean="0"/>
              <a:t> </a:t>
            </a:r>
            <a:r>
              <a:rPr lang="en-US" baseline="0" dirty="0" err="1" smtClean="0"/>
              <a:t>juga</a:t>
            </a:r>
            <a:r>
              <a:rPr lang="en-US" baseline="0" dirty="0" smtClean="0"/>
              <a:t> </a:t>
            </a:r>
            <a:r>
              <a:rPr lang="en-US" baseline="0" dirty="0" err="1" smtClean="0"/>
              <a:t>boleh</a:t>
            </a:r>
            <a:r>
              <a:rPr lang="en-US" baseline="0" dirty="0" smtClean="0"/>
              <a:t> </a:t>
            </a:r>
            <a:r>
              <a:rPr lang="en-US" baseline="0" dirty="0" err="1" smtClean="0"/>
              <a:t>memberi</a:t>
            </a:r>
            <a:r>
              <a:rPr lang="en-US" baseline="0" dirty="0" smtClean="0"/>
              <a:t> </a:t>
            </a:r>
            <a:r>
              <a:rPr lang="en-US" baseline="0" dirty="0" err="1" smtClean="0"/>
              <a:t>mereka</a:t>
            </a:r>
            <a:r>
              <a:rPr lang="en-US" baseline="0" dirty="0" smtClean="0"/>
              <a:t> </a:t>
            </a:r>
            <a:r>
              <a:rPr lang="en-US" baseline="0" dirty="0" err="1" smtClean="0"/>
              <a:t>statistik</a:t>
            </a:r>
            <a:r>
              <a:rPr lang="en-US" baseline="0" dirty="0" smtClean="0"/>
              <a:t> </a:t>
            </a:r>
            <a:r>
              <a:rPr lang="en-US" baseline="0" dirty="0" err="1" smtClean="0"/>
              <a:t>seperti</a:t>
            </a:r>
            <a:r>
              <a:rPr lang="en-US" baseline="0" dirty="0" smtClean="0"/>
              <a:t> </a:t>
            </a:r>
            <a:r>
              <a:rPr lang="en-US" baseline="0" dirty="0" err="1" smtClean="0"/>
              <a:t>dalam</a:t>
            </a:r>
            <a:r>
              <a:rPr lang="en-US" baseline="0" dirty="0" smtClean="0"/>
              <a:t> </a:t>
            </a:r>
            <a:r>
              <a:rPr lang="en-US" baseline="0" dirty="0" err="1" smtClean="0"/>
              <a:t>slaid</a:t>
            </a:r>
            <a:r>
              <a:rPr lang="en-US" baseline="0" dirty="0" smtClean="0"/>
              <a:t> </a:t>
            </a:r>
            <a:r>
              <a:rPr lang="en-US" baseline="0" dirty="0" err="1" smtClean="0"/>
              <a:t>saya</a:t>
            </a:r>
            <a:r>
              <a:rPr lang="en-US" baseline="0" dirty="0" smtClean="0"/>
              <a:t> </a:t>
            </a:r>
            <a:r>
              <a:rPr lang="en-US" baseline="0" dirty="0" err="1" smtClean="0"/>
              <a:t>untuk</a:t>
            </a:r>
            <a:r>
              <a:rPr lang="en-US" baseline="0" dirty="0" smtClean="0"/>
              <a:t> </a:t>
            </a:r>
            <a:r>
              <a:rPr lang="en-US" baseline="0" dirty="0" err="1" smtClean="0"/>
              <a:t>difikirkan</a:t>
            </a:r>
            <a:r>
              <a:rPr lang="en-US" baseline="0" dirty="0" smtClean="0"/>
              <a:t> </a:t>
            </a:r>
            <a:r>
              <a:rPr lang="en-US" baseline="0" dirty="0" err="1" smtClean="0"/>
              <a:t>oleh</a:t>
            </a:r>
            <a:r>
              <a:rPr lang="en-US" baseline="0" dirty="0" smtClean="0"/>
              <a:t> </a:t>
            </a:r>
            <a:r>
              <a:rPr lang="en-US" baseline="0" dirty="0" err="1" smtClean="0"/>
              <a:t>mereka</a:t>
            </a:r>
            <a:r>
              <a:rPr lang="en-US" baseline="0" dirty="0" smtClean="0"/>
              <a:t>. Dan </a:t>
            </a:r>
            <a:r>
              <a:rPr lang="en-US" baseline="0" dirty="0" err="1" smtClean="0"/>
              <a:t>akhirnya</a:t>
            </a:r>
            <a:r>
              <a:rPr lang="en-US" baseline="0" dirty="0" smtClean="0"/>
              <a:t>, </a:t>
            </a:r>
            <a:r>
              <a:rPr lang="en-US" baseline="0" dirty="0" err="1" smtClean="0"/>
              <a:t>anda</a:t>
            </a:r>
            <a:r>
              <a:rPr lang="en-US" baseline="0" dirty="0" smtClean="0"/>
              <a:t> </a:t>
            </a:r>
            <a:r>
              <a:rPr lang="en-US" baseline="0" dirty="0" err="1" smtClean="0"/>
              <a:t>boleh</a:t>
            </a:r>
            <a:r>
              <a:rPr lang="en-US" baseline="0" dirty="0" smtClean="0"/>
              <a:t> </a:t>
            </a:r>
            <a:r>
              <a:rPr lang="en-US" baseline="0" dirty="0" err="1" smtClean="0"/>
              <a:t>menyokong</a:t>
            </a:r>
            <a:r>
              <a:rPr lang="en-US" baseline="0" dirty="0" smtClean="0"/>
              <a:t> </a:t>
            </a:r>
            <a:r>
              <a:rPr lang="en-US" baseline="0" dirty="0" err="1" smtClean="0"/>
              <a:t>kawasan</a:t>
            </a:r>
            <a:r>
              <a:rPr lang="en-US" baseline="0" dirty="0" smtClean="0"/>
              <a:t> </a:t>
            </a:r>
            <a:r>
              <a:rPr lang="en-US" baseline="0" dirty="0" err="1" smtClean="0"/>
              <a:t>bebas</a:t>
            </a:r>
            <a:r>
              <a:rPr lang="en-US" baseline="0" dirty="0" smtClean="0"/>
              <a:t> </a:t>
            </a:r>
            <a:r>
              <a:rPr lang="en-US" baseline="0" dirty="0" err="1" smtClean="0"/>
              <a:t>merokok</a:t>
            </a:r>
            <a:r>
              <a:rPr lang="en-US" baseline="0" dirty="0" smtClean="0"/>
              <a:t> </a:t>
            </a:r>
            <a:r>
              <a:rPr lang="en-US" baseline="0" dirty="0" err="1" smtClean="0"/>
              <a:t>seperti</a:t>
            </a:r>
            <a:r>
              <a:rPr lang="en-US" baseline="0" dirty="0" smtClean="0"/>
              <a:t> </a:t>
            </a:r>
            <a:r>
              <a:rPr lang="en-US" baseline="0" dirty="0" err="1" smtClean="0"/>
              <a:t>di</a:t>
            </a:r>
            <a:r>
              <a:rPr lang="en-US" baseline="0" dirty="0" smtClean="0"/>
              <a:t> Melaka </a:t>
            </a:r>
            <a:r>
              <a:rPr lang="en-US" baseline="0" dirty="0" err="1" smtClean="0"/>
              <a:t>ini</a:t>
            </a:r>
            <a:r>
              <a:rPr lang="en-US" baseline="0" dirty="0" smtClean="0"/>
              <a:t> </a:t>
            </a:r>
            <a:r>
              <a:rPr lang="en-US" baseline="0" dirty="0" err="1" smtClean="0"/>
              <a:t>dan</a:t>
            </a:r>
            <a:r>
              <a:rPr lang="en-US" baseline="0" dirty="0" smtClean="0"/>
              <a:t> </a:t>
            </a:r>
            <a:r>
              <a:rPr lang="en-US" baseline="0" dirty="0" err="1" smtClean="0"/>
              <a:t>harap-harap</a:t>
            </a:r>
            <a:r>
              <a:rPr lang="en-US" baseline="0" dirty="0" smtClean="0"/>
              <a:t> </a:t>
            </a:r>
            <a:r>
              <a:rPr lang="en-US" baseline="0" dirty="0" err="1" smtClean="0"/>
              <a:t>di</a:t>
            </a:r>
            <a:r>
              <a:rPr lang="en-US" baseline="0" dirty="0" smtClean="0"/>
              <a:t> </a:t>
            </a:r>
            <a:r>
              <a:rPr lang="en-US" baseline="0" dirty="0" err="1" smtClean="0"/>
              <a:t>negeri</a:t>
            </a:r>
            <a:r>
              <a:rPr lang="en-US" baseline="0" dirty="0" smtClean="0"/>
              <a:t> lain </a:t>
            </a:r>
            <a:r>
              <a:rPr lang="en-US" baseline="0" dirty="0" err="1" smtClean="0"/>
              <a:t>juga</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BA29501D-39EF-4761-85DD-E743367009ED}" type="slidenum">
              <a:rPr lang="en-US" smtClean="0"/>
              <a:pPr/>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82AE19F3-2C3F-4244-A55D-E9D16ACAE783}" type="datetimeFigureOut">
              <a:rPr lang="en-US" smtClean="0"/>
              <a:pPr/>
              <a:t>5/31/2011</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1A3EF4DD-E20A-469B-8D2D-9D2EAE4CA871}"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2AE19F3-2C3F-4244-A55D-E9D16ACAE783}" type="datetimeFigureOut">
              <a:rPr lang="en-US" smtClean="0"/>
              <a:pPr/>
              <a:t>5/31/2011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3EF4DD-E20A-469B-8D2D-9D2EAE4CA871}"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1A3EF4DD-E20A-469B-8D2D-9D2EAE4CA871}"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2AE19F3-2C3F-4244-A55D-E9D16ACAE783}" type="datetimeFigureOut">
              <a:rPr lang="en-US" smtClean="0"/>
              <a:pPr/>
              <a:t>5/31/2011</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82AE19F3-2C3F-4244-A55D-E9D16ACAE783}" type="datetimeFigureOut">
              <a:rPr lang="en-US" smtClean="0"/>
              <a:pPr/>
              <a:t>5/31/2011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1A3EF4DD-E20A-469B-8D2D-9D2EAE4CA871}"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82AE19F3-2C3F-4244-A55D-E9D16ACAE783}" type="datetimeFigureOut">
              <a:rPr lang="en-US" smtClean="0"/>
              <a:pPr/>
              <a:t>5/31/2011</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1A3EF4DD-E20A-469B-8D2D-9D2EAE4CA871}"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82AE19F3-2C3F-4244-A55D-E9D16ACAE783}" type="datetimeFigureOut">
              <a:rPr lang="en-US" smtClean="0"/>
              <a:pPr/>
              <a:t>5/31/2011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3EF4DD-E20A-469B-8D2D-9D2EAE4CA871}"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82AE19F3-2C3F-4244-A55D-E9D16ACAE783}" type="datetimeFigureOut">
              <a:rPr lang="en-US" smtClean="0"/>
              <a:pPr/>
              <a:t>5/31/2011</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1A3EF4DD-E20A-469B-8D2D-9D2EAE4CA871}"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2AE19F3-2C3F-4244-A55D-E9D16ACAE783}" type="datetimeFigureOut">
              <a:rPr lang="en-US" smtClean="0"/>
              <a:pPr/>
              <a:t>5/31/2011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1A3EF4DD-E20A-469B-8D2D-9D2EAE4CA87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82AE19F3-2C3F-4244-A55D-E9D16ACAE783}" type="datetimeFigureOut">
              <a:rPr lang="en-US" smtClean="0"/>
              <a:pPr/>
              <a:t>5/31/2011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1A3EF4DD-E20A-469B-8D2D-9D2EAE4CA87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1A3EF4DD-E20A-469B-8D2D-9D2EAE4CA871}"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82AE19F3-2C3F-4244-A55D-E9D16ACAE783}" type="datetimeFigureOut">
              <a:rPr lang="en-US" smtClean="0"/>
              <a:pPr/>
              <a:t>5/31/2011</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1A3EF4DD-E20A-469B-8D2D-9D2EAE4CA871}"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82AE19F3-2C3F-4244-A55D-E9D16ACAE783}" type="datetimeFigureOut">
              <a:rPr lang="en-US" smtClean="0"/>
              <a:pPr/>
              <a:t>5/31/2011</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82AE19F3-2C3F-4244-A55D-E9D16ACAE783}" type="datetimeFigureOut">
              <a:rPr lang="en-US" smtClean="0"/>
              <a:pPr/>
              <a:t>5/31/2011</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1A3EF4DD-E20A-469B-8D2D-9D2EAE4CA871}"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2.xml"/><Relationship Id="rId1" Type="http://schemas.openxmlformats.org/officeDocument/2006/relationships/video" Target="file:///H:\Tobacco%20Control\TV%20ads\Sign%20of%20the%20time%201%20Eng_hires.mpg"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err="1" smtClean="0"/>
              <a:t>Melindungi</a:t>
            </a:r>
            <a:r>
              <a:rPr lang="en-US" dirty="0" smtClean="0"/>
              <a:t> </a:t>
            </a:r>
            <a:r>
              <a:rPr lang="en-US" dirty="0" err="1" smtClean="0"/>
              <a:t>wanita</a:t>
            </a:r>
            <a:r>
              <a:rPr lang="en-US" dirty="0" smtClean="0"/>
              <a:t> </a:t>
            </a:r>
            <a:r>
              <a:rPr lang="en-US" dirty="0" err="1" smtClean="0"/>
              <a:t>daripada</a:t>
            </a:r>
            <a:r>
              <a:rPr lang="en-US" dirty="0" smtClean="0"/>
              <a:t> </a:t>
            </a:r>
            <a:r>
              <a:rPr lang="en-US" dirty="0" err="1" smtClean="0"/>
              <a:t>kesan</a:t>
            </a:r>
            <a:r>
              <a:rPr lang="en-US" dirty="0" smtClean="0"/>
              <a:t>-</a:t>
            </a:r>
          </a:p>
          <a:p>
            <a:r>
              <a:rPr lang="en-US" dirty="0" err="1" smtClean="0"/>
              <a:t>Kesan</a:t>
            </a:r>
            <a:r>
              <a:rPr lang="en-US" dirty="0" smtClean="0"/>
              <a:t> </a:t>
            </a:r>
            <a:r>
              <a:rPr lang="en-US" dirty="0" err="1" smtClean="0"/>
              <a:t>Tembakau</a:t>
            </a:r>
            <a:r>
              <a:rPr lang="en-US" dirty="0" smtClean="0"/>
              <a:t> </a:t>
            </a:r>
            <a:r>
              <a:rPr lang="en-US" dirty="0" err="1" smtClean="0"/>
              <a:t>dan</a:t>
            </a:r>
            <a:r>
              <a:rPr lang="en-US" dirty="0" smtClean="0"/>
              <a:t> </a:t>
            </a:r>
            <a:r>
              <a:rPr lang="en-US" dirty="0" err="1" smtClean="0"/>
              <a:t>asap</a:t>
            </a:r>
            <a:r>
              <a:rPr lang="en-US" dirty="0" smtClean="0"/>
              <a:t> </a:t>
            </a:r>
            <a:r>
              <a:rPr lang="en-US" dirty="0" err="1" smtClean="0"/>
              <a:t>tembakau</a:t>
            </a:r>
            <a:endParaRPr lang="en-US" dirty="0" smtClean="0"/>
          </a:p>
          <a:p>
            <a:endParaRPr lang="en-US" dirty="0" smtClean="0"/>
          </a:p>
          <a:p>
            <a:r>
              <a:rPr lang="en-US" dirty="0" err="1" smtClean="0"/>
              <a:t>oleh</a:t>
            </a:r>
            <a:r>
              <a:rPr lang="en-US" dirty="0" smtClean="0"/>
              <a:t> </a:t>
            </a:r>
            <a:r>
              <a:rPr lang="en-US" dirty="0" err="1" smtClean="0"/>
              <a:t>Fifa</a:t>
            </a:r>
            <a:r>
              <a:rPr lang="en-US" dirty="0" smtClean="0"/>
              <a:t> </a:t>
            </a:r>
            <a:r>
              <a:rPr lang="en-US" dirty="0" err="1" smtClean="0"/>
              <a:t>Rahman</a:t>
            </a:r>
            <a:endParaRPr lang="en-US" dirty="0"/>
          </a:p>
        </p:txBody>
      </p:sp>
      <p:sp>
        <p:nvSpPr>
          <p:cNvPr id="2" name="Title 1"/>
          <p:cNvSpPr>
            <a:spLocks noGrp="1"/>
          </p:cNvSpPr>
          <p:nvPr>
            <p:ph type="ctrTitle"/>
          </p:nvPr>
        </p:nvSpPr>
        <p:spPr/>
        <p:txBody>
          <a:bodyPr>
            <a:normAutofit/>
          </a:bodyPr>
          <a:lstStyle/>
          <a:p>
            <a:r>
              <a:rPr lang="en-US" dirty="0" err="1" smtClean="0"/>
              <a:t>Hak</a:t>
            </a:r>
            <a:r>
              <a:rPr lang="en-US" dirty="0" smtClean="0"/>
              <a:t> </a:t>
            </a:r>
            <a:r>
              <a:rPr lang="en-US" dirty="0" err="1" smtClean="0"/>
              <a:t>Kepada</a:t>
            </a:r>
            <a:r>
              <a:rPr lang="en-US" dirty="0" smtClean="0"/>
              <a:t> </a:t>
            </a:r>
            <a:r>
              <a:rPr lang="en-US" dirty="0" err="1" smtClean="0"/>
              <a:t>Kesihatan</a:t>
            </a:r>
            <a:r>
              <a:rPr lang="en-US" dirty="0" smtClean="0"/>
              <a:t/>
            </a:r>
            <a:br>
              <a:rPr lang="en-US" dirty="0" smtClean="0"/>
            </a:br>
            <a:r>
              <a:rPr lang="en-US" dirty="0" smtClean="0"/>
              <a:t>(The Right to Health)</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amond(in)">
                                      <p:cBhvr>
                                        <p:cTn id="12" dur="1000"/>
                                        <p:tgtEl>
                                          <p:spTgt spid="3">
                                            <p:txEl>
                                              <p:pRg st="1" end="1"/>
                                            </p:txEl>
                                          </p:spTgt>
                                        </p:tgtEl>
                                      </p:cBhvr>
                                    </p:animEffect>
                                  </p:childTnLst>
                                </p:cTn>
                              </p:par>
                              <p:par>
                                <p:cTn id="13" presetID="8" presetClass="entr" presetSubtype="16"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diamond(in)">
                                      <p:cBhvr>
                                        <p:cTn id="15"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Statistik</a:t>
            </a:r>
            <a:endParaRPr lang="en-US" dirty="0"/>
          </a:p>
        </p:txBody>
      </p:sp>
      <p:sp>
        <p:nvSpPr>
          <p:cNvPr id="3" name="Content Placeholder 2"/>
          <p:cNvSpPr>
            <a:spLocks noGrp="1"/>
          </p:cNvSpPr>
          <p:nvPr>
            <p:ph sz="half" idx="1"/>
          </p:nvPr>
        </p:nvSpPr>
        <p:spPr/>
        <p:txBody>
          <a:bodyPr>
            <a:normAutofit fontScale="92500" lnSpcReduction="20000"/>
          </a:bodyPr>
          <a:lstStyle/>
          <a:p>
            <a:r>
              <a:rPr lang="en-US" dirty="0" smtClean="0"/>
              <a:t>46.4%</a:t>
            </a:r>
          </a:p>
          <a:p>
            <a:r>
              <a:rPr lang="en-US" dirty="0" smtClean="0"/>
              <a:t>7000</a:t>
            </a:r>
          </a:p>
          <a:p>
            <a:r>
              <a:rPr lang="en-US" dirty="0" smtClean="0"/>
              <a:t>69/7000</a:t>
            </a:r>
          </a:p>
          <a:p>
            <a:r>
              <a:rPr lang="en-US" dirty="0" smtClean="0"/>
              <a:t>RM 90 million</a:t>
            </a:r>
          </a:p>
          <a:p>
            <a:pPr>
              <a:buNone/>
            </a:pPr>
            <a:endParaRPr lang="en-US" dirty="0" smtClean="0"/>
          </a:p>
          <a:p>
            <a:r>
              <a:rPr lang="en-US" sz="3600" dirty="0" smtClean="0">
                <a:solidFill>
                  <a:srgbClr val="FF0000"/>
                </a:solidFill>
              </a:rPr>
              <a:t>RM 20 </a:t>
            </a:r>
            <a:r>
              <a:rPr lang="en-US" sz="3600" dirty="0" smtClean="0">
                <a:solidFill>
                  <a:srgbClr val="FF0000"/>
                </a:solidFill>
              </a:rPr>
              <a:t>billion</a:t>
            </a:r>
          </a:p>
          <a:p>
            <a:pPr>
              <a:buNone/>
            </a:pPr>
            <a:endParaRPr lang="en-US" sz="3600" dirty="0" smtClean="0">
              <a:solidFill>
                <a:srgbClr val="FF0000"/>
              </a:solidFill>
            </a:endParaRPr>
          </a:p>
          <a:p>
            <a:pPr>
              <a:buNone/>
            </a:pPr>
            <a:endParaRPr lang="en-US" dirty="0" smtClean="0"/>
          </a:p>
          <a:p>
            <a:r>
              <a:rPr lang="en-US" dirty="0" smtClean="0"/>
              <a:t>600,000</a:t>
            </a:r>
          </a:p>
          <a:p>
            <a:pPr>
              <a:buNone/>
            </a:pPr>
            <a:r>
              <a:rPr lang="en-US" dirty="0" smtClean="0"/>
              <a:t>	⅓</a:t>
            </a:r>
          </a:p>
          <a:p>
            <a:r>
              <a:rPr lang="en-US" dirty="0" smtClean="0"/>
              <a:t>25%</a:t>
            </a:r>
            <a:endParaRPr lang="en-US" dirty="0"/>
          </a:p>
        </p:txBody>
      </p:sp>
      <p:sp>
        <p:nvSpPr>
          <p:cNvPr id="4" name="Content Placeholder 3"/>
          <p:cNvSpPr>
            <a:spLocks noGrp="1"/>
          </p:cNvSpPr>
          <p:nvPr>
            <p:ph sz="half" idx="2"/>
          </p:nvPr>
        </p:nvSpPr>
        <p:spPr/>
        <p:txBody>
          <a:bodyPr>
            <a:normAutofit fontScale="92500" lnSpcReduction="20000"/>
          </a:bodyPr>
          <a:lstStyle/>
          <a:p>
            <a:pPr>
              <a:buNone/>
            </a:pPr>
            <a:r>
              <a:rPr lang="en-US" dirty="0" err="1" smtClean="0"/>
              <a:t>perokok</a:t>
            </a:r>
            <a:r>
              <a:rPr lang="en-US" dirty="0" smtClean="0"/>
              <a:t> </a:t>
            </a:r>
            <a:r>
              <a:rPr lang="en-US" dirty="0" err="1" smtClean="0"/>
              <a:t>lelaki</a:t>
            </a:r>
            <a:endParaRPr lang="en-US" dirty="0" smtClean="0"/>
          </a:p>
          <a:p>
            <a:pPr>
              <a:buNone/>
            </a:pPr>
            <a:r>
              <a:rPr lang="en-US" dirty="0" err="1" smtClean="0"/>
              <a:t>bahan</a:t>
            </a:r>
            <a:r>
              <a:rPr lang="en-US" dirty="0" smtClean="0"/>
              <a:t> </a:t>
            </a:r>
            <a:r>
              <a:rPr lang="en-US" dirty="0" err="1" smtClean="0"/>
              <a:t>kimia</a:t>
            </a:r>
            <a:r>
              <a:rPr lang="en-US" dirty="0" smtClean="0"/>
              <a:t> </a:t>
            </a:r>
            <a:r>
              <a:rPr lang="en-US" dirty="0" err="1" smtClean="0"/>
              <a:t>berbahaya</a:t>
            </a:r>
            <a:endParaRPr lang="en-US" dirty="0" smtClean="0"/>
          </a:p>
          <a:p>
            <a:pPr>
              <a:buNone/>
            </a:pPr>
            <a:r>
              <a:rPr lang="en-US" dirty="0" err="1" smtClean="0"/>
              <a:t>karsinogen</a:t>
            </a:r>
            <a:r>
              <a:rPr lang="en-US" dirty="0" smtClean="0"/>
              <a:t> </a:t>
            </a:r>
          </a:p>
          <a:p>
            <a:pPr>
              <a:buNone/>
            </a:pPr>
            <a:r>
              <a:rPr lang="en-US" dirty="0" err="1" smtClean="0"/>
              <a:t>keuntungan</a:t>
            </a:r>
            <a:r>
              <a:rPr lang="en-US" dirty="0" smtClean="0"/>
              <a:t> </a:t>
            </a:r>
            <a:r>
              <a:rPr lang="en-US" dirty="0" err="1" smtClean="0"/>
              <a:t>industri</a:t>
            </a:r>
            <a:r>
              <a:rPr lang="en-US" dirty="0" smtClean="0"/>
              <a:t> </a:t>
            </a:r>
            <a:r>
              <a:rPr lang="en-US" dirty="0" err="1" smtClean="0"/>
              <a:t>tembakau</a:t>
            </a:r>
            <a:endParaRPr lang="en-US" dirty="0" smtClean="0"/>
          </a:p>
          <a:p>
            <a:pPr>
              <a:buNone/>
            </a:pPr>
            <a:r>
              <a:rPr lang="en-US" dirty="0" err="1" smtClean="0"/>
              <a:t>perbelanjaan</a:t>
            </a:r>
            <a:r>
              <a:rPr lang="en-US" dirty="0" smtClean="0"/>
              <a:t> </a:t>
            </a:r>
            <a:r>
              <a:rPr lang="en-US" dirty="0" err="1" smtClean="0"/>
              <a:t>untuk</a:t>
            </a:r>
            <a:r>
              <a:rPr lang="en-US" dirty="0" smtClean="0"/>
              <a:t> </a:t>
            </a:r>
            <a:r>
              <a:rPr lang="en-US" dirty="0" err="1" smtClean="0"/>
              <a:t>merawati</a:t>
            </a:r>
            <a:r>
              <a:rPr lang="en-US" dirty="0" smtClean="0"/>
              <a:t> </a:t>
            </a:r>
            <a:r>
              <a:rPr lang="en-US" dirty="0" err="1" smtClean="0"/>
              <a:t>penyakit-penyakit</a:t>
            </a:r>
            <a:r>
              <a:rPr lang="en-US" dirty="0" smtClean="0"/>
              <a:t> </a:t>
            </a:r>
            <a:r>
              <a:rPr lang="en-US" dirty="0" err="1" smtClean="0"/>
              <a:t>berkaitan</a:t>
            </a:r>
            <a:r>
              <a:rPr lang="en-US" dirty="0" smtClean="0"/>
              <a:t> </a:t>
            </a:r>
            <a:r>
              <a:rPr lang="en-US" dirty="0" err="1" smtClean="0"/>
              <a:t>dengan</a:t>
            </a:r>
            <a:r>
              <a:rPr lang="en-US" dirty="0" smtClean="0"/>
              <a:t> </a:t>
            </a:r>
            <a:r>
              <a:rPr lang="en-US" dirty="0" err="1" smtClean="0"/>
              <a:t>pengunaan</a:t>
            </a:r>
            <a:r>
              <a:rPr lang="en-US" dirty="0" smtClean="0"/>
              <a:t> </a:t>
            </a:r>
            <a:r>
              <a:rPr lang="en-US" dirty="0" err="1" smtClean="0"/>
              <a:t>tembakau</a:t>
            </a:r>
            <a:endParaRPr lang="en-US" dirty="0" smtClean="0"/>
          </a:p>
          <a:p>
            <a:pPr>
              <a:buNone/>
            </a:pPr>
            <a:r>
              <a:rPr lang="en-US" dirty="0" err="1" smtClean="0"/>
              <a:t>kematian</a:t>
            </a:r>
            <a:r>
              <a:rPr lang="en-US" dirty="0" smtClean="0"/>
              <a:t> </a:t>
            </a:r>
            <a:r>
              <a:rPr lang="en-US" dirty="0" err="1" smtClean="0"/>
              <a:t>akibat</a:t>
            </a:r>
            <a:r>
              <a:rPr lang="en-US" dirty="0" smtClean="0"/>
              <a:t> </a:t>
            </a:r>
            <a:r>
              <a:rPr lang="en-US" dirty="0" err="1" smtClean="0"/>
              <a:t>merokok</a:t>
            </a:r>
            <a:r>
              <a:rPr lang="en-US" dirty="0" smtClean="0"/>
              <a:t> </a:t>
            </a:r>
            <a:r>
              <a:rPr lang="en-US" dirty="0" err="1" smtClean="0"/>
              <a:t>secara</a:t>
            </a:r>
            <a:r>
              <a:rPr lang="en-US" dirty="0" smtClean="0"/>
              <a:t> </a:t>
            </a:r>
            <a:r>
              <a:rPr lang="en-US" dirty="0" err="1" smtClean="0"/>
              <a:t>pasif</a:t>
            </a:r>
            <a:endParaRPr lang="en-US" dirty="0" smtClean="0"/>
          </a:p>
          <a:p>
            <a:pPr>
              <a:buNone/>
            </a:pPr>
            <a:r>
              <a:rPr lang="en-US" dirty="0" smtClean="0"/>
              <a:t>= </a:t>
            </a:r>
            <a:r>
              <a:rPr lang="en-US" dirty="0" err="1" smtClean="0"/>
              <a:t>kanak-kanak</a:t>
            </a:r>
            <a:endParaRPr lang="en-US" dirty="0" smtClean="0"/>
          </a:p>
          <a:p>
            <a:pPr>
              <a:buNone/>
            </a:pPr>
            <a:r>
              <a:rPr lang="en-US" dirty="0" err="1" smtClean="0"/>
              <a:t>lebih</a:t>
            </a:r>
            <a:r>
              <a:rPr lang="en-US" dirty="0" smtClean="0"/>
              <a:t> </a:t>
            </a:r>
            <a:r>
              <a:rPr lang="en-US" dirty="0" err="1" smtClean="0"/>
              <a:t>risiko</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 calcmode="lin" valueType="num">
                                      <p:cBhvr additive="base">
                                        <p:cTn id="13" dur="500" fill="hold"/>
                                        <p:tgtEl>
                                          <p:spTgt spid="4">
                                            <p:txEl>
                                              <p:pRg st="0" end="0"/>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nodeType="clickEffect">
                                  <p:stCondLst>
                                    <p:cond delay="0"/>
                                  </p:stCondLst>
                                  <p:childTnLst>
                                    <p:set>
                                      <p:cBhvr>
                                        <p:cTn id="24" dur="1" fill="hold">
                                          <p:stCondLst>
                                            <p:cond delay="0"/>
                                          </p:stCondLst>
                                        </p:cTn>
                                        <p:tgtEl>
                                          <p:spTgt spid="4">
                                            <p:txEl>
                                              <p:pRg st="1" end="1"/>
                                            </p:txEl>
                                          </p:spTgt>
                                        </p:tgtEl>
                                        <p:attrNameLst>
                                          <p:attrName>style.visibility</p:attrName>
                                        </p:attrNameLst>
                                      </p:cBhvr>
                                      <p:to>
                                        <p:strVal val="visible"/>
                                      </p:to>
                                    </p:set>
                                    <p:anim calcmode="lin" valueType="num">
                                      <p:cBhvr additive="base">
                                        <p:cTn id="25" dur="500" fill="hold"/>
                                        <p:tgtEl>
                                          <p:spTgt spid="4">
                                            <p:txEl>
                                              <p:pRg st="1" end="1"/>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additive="base">
                                        <p:cTn id="31"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2" fill="hold" nodeType="clickEffect">
                                  <p:stCondLst>
                                    <p:cond delay="0"/>
                                  </p:stCondLst>
                                  <p:childTnLst>
                                    <p:set>
                                      <p:cBhvr>
                                        <p:cTn id="36" dur="1" fill="hold">
                                          <p:stCondLst>
                                            <p:cond delay="0"/>
                                          </p:stCondLst>
                                        </p:cTn>
                                        <p:tgtEl>
                                          <p:spTgt spid="4">
                                            <p:txEl>
                                              <p:pRg st="2" end="2"/>
                                            </p:txEl>
                                          </p:spTgt>
                                        </p:tgtEl>
                                        <p:attrNameLst>
                                          <p:attrName>style.visibility</p:attrName>
                                        </p:attrNameLst>
                                      </p:cBhvr>
                                      <p:to>
                                        <p:strVal val="visible"/>
                                      </p:to>
                                    </p:set>
                                    <p:anim calcmode="lin" valueType="num">
                                      <p:cBhvr additive="base">
                                        <p:cTn id="37" dur="500" fill="hold"/>
                                        <p:tgtEl>
                                          <p:spTgt spid="4">
                                            <p:txEl>
                                              <p:pRg st="2" end="2"/>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2" fill="hold"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 calcmode="lin" valueType="num">
                                      <p:cBhvr additive="base">
                                        <p:cTn id="43"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2" fill="hold" nodeType="clickEffect">
                                  <p:stCondLst>
                                    <p:cond delay="0"/>
                                  </p:stCondLst>
                                  <p:childTnLst>
                                    <p:set>
                                      <p:cBhvr>
                                        <p:cTn id="48" dur="1" fill="hold">
                                          <p:stCondLst>
                                            <p:cond delay="0"/>
                                          </p:stCondLst>
                                        </p:cTn>
                                        <p:tgtEl>
                                          <p:spTgt spid="4">
                                            <p:txEl>
                                              <p:pRg st="3" end="3"/>
                                            </p:txEl>
                                          </p:spTgt>
                                        </p:tgtEl>
                                        <p:attrNameLst>
                                          <p:attrName>style.visibility</p:attrName>
                                        </p:attrNameLst>
                                      </p:cBhvr>
                                      <p:to>
                                        <p:strVal val="visible"/>
                                      </p:to>
                                    </p:set>
                                    <p:anim calcmode="lin" valueType="num">
                                      <p:cBhvr additive="base">
                                        <p:cTn id="49" dur="500" fill="hold"/>
                                        <p:tgtEl>
                                          <p:spTgt spid="4">
                                            <p:txEl>
                                              <p:pRg st="3" end="3"/>
                                            </p:txEl>
                                          </p:spTgt>
                                        </p:tgtEl>
                                        <p:attrNameLst>
                                          <p:attrName>ppt_x</p:attrName>
                                        </p:attrNameLst>
                                      </p:cBhvr>
                                      <p:tavLst>
                                        <p:tav tm="0">
                                          <p:val>
                                            <p:strVal val="1+#ppt_w/2"/>
                                          </p:val>
                                        </p:tav>
                                        <p:tav tm="100000">
                                          <p:val>
                                            <p:strVal val="#ppt_x"/>
                                          </p:val>
                                        </p:tav>
                                      </p:tavLst>
                                    </p:anim>
                                    <p:anim calcmode="lin" valueType="num">
                                      <p:cBhvr additive="base">
                                        <p:cTn id="50" dur="500" fill="hold"/>
                                        <p:tgtEl>
                                          <p:spTgt spid="4">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2" fill="hold" nodeType="clickEffect">
                                  <p:stCondLst>
                                    <p:cond delay="0"/>
                                  </p:stCondLst>
                                  <p:childTnLst>
                                    <p:set>
                                      <p:cBhvr>
                                        <p:cTn id="54" dur="1" fill="hold">
                                          <p:stCondLst>
                                            <p:cond delay="0"/>
                                          </p:stCondLst>
                                        </p:cTn>
                                        <p:tgtEl>
                                          <p:spTgt spid="3">
                                            <p:txEl>
                                              <p:pRg st="5" end="5"/>
                                            </p:txEl>
                                          </p:spTgt>
                                        </p:tgtEl>
                                        <p:attrNameLst>
                                          <p:attrName>style.visibility</p:attrName>
                                        </p:attrNameLst>
                                      </p:cBhvr>
                                      <p:to>
                                        <p:strVal val="visible"/>
                                      </p:to>
                                    </p:set>
                                    <p:anim calcmode="lin" valueType="num">
                                      <p:cBhvr additive="base">
                                        <p:cTn id="55" dur="500" fill="hold"/>
                                        <p:tgtEl>
                                          <p:spTgt spid="3">
                                            <p:txEl>
                                              <p:pRg st="5" end="5"/>
                                            </p:txEl>
                                          </p:spTgt>
                                        </p:tgtEl>
                                        <p:attrNameLst>
                                          <p:attrName>ppt_x</p:attrName>
                                        </p:attrNameLst>
                                      </p:cBhvr>
                                      <p:tavLst>
                                        <p:tav tm="0">
                                          <p:val>
                                            <p:strVal val="1+#ppt_w/2"/>
                                          </p:val>
                                        </p:tav>
                                        <p:tav tm="100000">
                                          <p:val>
                                            <p:strVal val="#ppt_x"/>
                                          </p:val>
                                        </p:tav>
                                      </p:tavLst>
                                    </p:anim>
                                    <p:anim calcmode="lin" valueType="num">
                                      <p:cBhvr additive="base">
                                        <p:cTn id="56"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2" fill="hold" nodeType="clickEffect">
                                  <p:stCondLst>
                                    <p:cond delay="0"/>
                                  </p:stCondLst>
                                  <p:childTnLst>
                                    <p:set>
                                      <p:cBhvr>
                                        <p:cTn id="60" dur="1" fill="hold">
                                          <p:stCondLst>
                                            <p:cond delay="0"/>
                                          </p:stCondLst>
                                        </p:cTn>
                                        <p:tgtEl>
                                          <p:spTgt spid="4">
                                            <p:txEl>
                                              <p:pRg st="4" end="4"/>
                                            </p:txEl>
                                          </p:spTgt>
                                        </p:tgtEl>
                                        <p:attrNameLst>
                                          <p:attrName>style.visibility</p:attrName>
                                        </p:attrNameLst>
                                      </p:cBhvr>
                                      <p:to>
                                        <p:strVal val="visible"/>
                                      </p:to>
                                    </p:set>
                                    <p:anim calcmode="lin" valueType="num">
                                      <p:cBhvr additive="base">
                                        <p:cTn id="61" dur="500" fill="hold"/>
                                        <p:tgtEl>
                                          <p:spTgt spid="4">
                                            <p:txEl>
                                              <p:pRg st="4" end="4"/>
                                            </p:txEl>
                                          </p:spTgt>
                                        </p:tgtEl>
                                        <p:attrNameLst>
                                          <p:attrName>ppt_x</p:attrName>
                                        </p:attrNameLst>
                                      </p:cBhvr>
                                      <p:tavLst>
                                        <p:tav tm="0">
                                          <p:val>
                                            <p:strVal val="1+#ppt_w/2"/>
                                          </p:val>
                                        </p:tav>
                                        <p:tav tm="100000">
                                          <p:val>
                                            <p:strVal val="#ppt_x"/>
                                          </p:val>
                                        </p:tav>
                                      </p:tavLst>
                                    </p:anim>
                                    <p:anim calcmode="lin" valueType="num">
                                      <p:cBhvr additive="base">
                                        <p:cTn id="62" dur="500" fill="hold"/>
                                        <p:tgtEl>
                                          <p:spTgt spid="4">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2" fill="hold" nodeType="clickEffect">
                                  <p:stCondLst>
                                    <p:cond delay="0"/>
                                  </p:stCondLst>
                                  <p:childTnLst>
                                    <p:set>
                                      <p:cBhvr>
                                        <p:cTn id="66" dur="1" fill="hold">
                                          <p:stCondLst>
                                            <p:cond delay="0"/>
                                          </p:stCondLst>
                                        </p:cTn>
                                        <p:tgtEl>
                                          <p:spTgt spid="3">
                                            <p:txEl>
                                              <p:pRg st="8" end="8"/>
                                            </p:txEl>
                                          </p:spTgt>
                                        </p:tgtEl>
                                        <p:attrNameLst>
                                          <p:attrName>style.visibility</p:attrName>
                                        </p:attrNameLst>
                                      </p:cBhvr>
                                      <p:to>
                                        <p:strVal val="visible"/>
                                      </p:to>
                                    </p:set>
                                    <p:anim calcmode="lin" valueType="num">
                                      <p:cBhvr additive="base">
                                        <p:cTn id="67" dur="500" fill="hold"/>
                                        <p:tgtEl>
                                          <p:spTgt spid="3">
                                            <p:txEl>
                                              <p:pRg st="8" end="8"/>
                                            </p:txEl>
                                          </p:spTgt>
                                        </p:tgtEl>
                                        <p:attrNameLst>
                                          <p:attrName>ppt_x</p:attrName>
                                        </p:attrNameLst>
                                      </p:cBhvr>
                                      <p:tavLst>
                                        <p:tav tm="0">
                                          <p:val>
                                            <p:strVal val="1+#ppt_w/2"/>
                                          </p:val>
                                        </p:tav>
                                        <p:tav tm="100000">
                                          <p:val>
                                            <p:strVal val="#ppt_x"/>
                                          </p:val>
                                        </p:tav>
                                      </p:tavLst>
                                    </p:anim>
                                    <p:anim calcmode="lin" valueType="num">
                                      <p:cBhvr additive="base">
                                        <p:cTn id="68" dur="500" fill="hold"/>
                                        <p:tgtEl>
                                          <p:spTgt spid="3">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2" fill="hold" nodeType="clickEffect">
                                  <p:stCondLst>
                                    <p:cond delay="0"/>
                                  </p:stCondLst>
                                  <p:childTnLst>
                                    <p:set>
                                      <p:cBhvr>
                                        <p:cTn id="72" dur="1" fill="hold">
                                          <p:stCondLst>
                                            <p:cond delay="0"/>
                                          </p:stCondLst>
                                        </p:cTn>
                                        <p:tgtEl>
                                          <p:spTgt spid="4">
                                            <p:txEl>
                                              <p:pRg st="5" end="5"/>
                                            </p:txEl>
                                          </p:spTgt>
                                        </p:tgtEl>
                                        <p:attrNameLst>
                                          <p:attrName>style.visibility</p:attrName>
                                        </p:attrNameLst>
                                      </p:cBhvr>
                                      <p:to>
                                        <p:strVal val="visible"/>
                                      </p:to>
                                    </p:set>
                                    <p:anim calcmode="lin" valueType="num">
                                      <p:cBhvr additive="base">
                                        <p:cTn id="73" dur="500" fill="hold"/>
                                        <p:tgtEl>
                                          <p:spTgt spid="4">
                                            <p:txEl>
                                              <p:pRg st="5" end="5"/>
                                            </p:txEl>
                                          </p:spTgt>
                                        </p:tgtEl>
                                        <p:attrNameLst>
                                          <p:attrName>ppt_x</p:attrName>
                                        </p:attrNameLst>
                                      </p:cBhvr>
                                      <p:tavLst>
                                        <p:tav tm="0">
                                          <p:val>
                                            <p:strVal val="1+#ppt_w/2"/>
                                          </p:val>
                                        </p:tav>
                                        <p:tav tm="100000">
                                          <p:val>
                                            <p:strVal val="#ppt_x"/>
                                          </p:val>
                                        </p:tav>
                                      </p:tavLst>
                                    </p:anim>
                                    <p:anim calcmode="lin" valueType="num">
                                      <p:cBhvr additive="base">
                                        <p:cTn id="74" dur="500" fill="hold"/>
                                        <p:tgtEl>
                                          <p:spTgt spid="4">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2" fill="hold" nodeType="clickEffect">
                                  <p:stCondLst>
                                    <p:cond delay="0"/>
                                  </p:stCondLst>
                                  <p:childTnLst>
                                    <p:set>
                                      <p:cBhvr>
                                        <p:cTn id="78" dur="1" fill="hold">
                                          <p:stCondLst>
                                            <p:cond delay="0"/>
                                          </p:stCondLst>
                                        </p:cTn>
                                        <p:tgtEl>
                                          <p:spTgt spid="3">
                                            <p:txEl>
                                              <p:pRg st="9" end="9"/>
                                            </p:txEl>
                                          </p:spTgt>
                                        </p:tgtEl>
                                        <p:attrNameLst>
                                          <p:attrName>style.visibility</p:attrName>
                                        </p:attrNameLst>
                                      </p:cBhvr>
                                      <p:to>
                                        <p:strVal val="visible"/>
                                      </p:to>
                                    </p:set>
                                    <p:anim calcmode="lin" valueType="num">
                                      <p:cBhvr additive="base">
                                        <p:cTn id="79" dur="500" fill="hold"/>
                                        <p:tgtEl>
                                          <p:spTgt spid="3">
                                            <p:txEl>
                                              <p:pRg st="9" end="9"/>
                                            </p:txEl>
                                          </p:spTgt>
                                        </p:tgtEl>
                                        <p:attrNameLst>
                                          <p:attrName>ppt_x</p:attrName>
                                        </p:attrNameLst>
                                      </p:cBhvr>
                                      <p:tavLst>
                                        <p:tav tm="0">
                                          <p:val>
                                            <p:strVal val="1+#ppt_w/2"/>
                                          </p:val>
                                        </p:tav>
                                        <p:tav tm="100000">
                                          <p:val>
                                            <p:strVal val="#ppt_x"/>
                                          </p:val>
                                        </p:tav>
                                      </p:tavLst>
                                    </p:anim>
                                    <p:anim calcmode="lin" valueType="num">
                                      <p:cBhvr additive="base">
                                        <p:cTn id="80" dur="500" fill="hold"/>
                                        <p:tgtEl>
                                          <p:spTgt spid="3">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2" fill="hold" nodeType="clickEffect">
                                  <p:stCondLst>
                                    <p:cond delay="0"/>
                                  </p:stCondLst>
                                  <p:childTnLst>
                                    <p:set>
                                      <p:cBhvr>
                                        <p:cTn id="84" dur="1" fill="hold">
                                          <p:stCondLst>
                                            <p:cond delay="0"/>
                                          </p:stCondLst>
                                        </p:cTn>
                                        <p:tgtEl>
                                          <p:spTgt spid="4">
                                            <p:txEl>
                                              <p:pRg st="6" end="6"/>
                                            </p:txEl>
                                          </p:spTgt>
                                        </p:tgtEl>
                                        <p:attrNameLst>
                                          <p:attrName>style.visibility</p:attrName>
                                        </p:attrNameLst>
                                      </p:cBhvr>
                                      <p:to>
                                        <p:strVal val="visible"/>
                                      </p:to>
                                    </p:set>
                                    <p:anim calcmode="lin" valueType="num">
                                      <p:cBhvr additive="base">
                                        <p:cTn id="85" dur="500" fill="hold"/>
                                        <p:tgtEl>
                                          <p:spTgt spid="4">
                                            <p:txEl>
                                              <p:pRg st="6" end="6"/>
                                            </p:txEl>
                                          </p:spTgt>
                                        </p:tgtEl>
                                        <p:attrNameLst>
                                          <p:attrName>ppt_x</p:attrName>
                                        </p:attrNameLst>
                                      </p:cBhvr>
                                      <p:tavLst>
                                        <p:tav tm="0">
                                          <p:val>
                                            <p:strVal val="1+#ppt_w/2"/>
                                          </p:val>
                                        </p:tav>
                                        <p:tav tm="100000">
                                          <p:val>
                                            <p:strVal val="#ppt_x"/>
                                          </p:val>
                                        </p:tav>
                                      </p:tavLst>
                                    </p:anim>
                                    <p:anim calcmode="lin" valueType="num">
                                      <p:cBhvr additive="base">
                                        <p:cTn id="86" dur="500" fill="hold"/>
                                        <p:tgtEl>
                                          <p:spTgt spid="4">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2" fill="hold" nodeType="clickEffect">
                                  <p:stCondLst>
                                    <p:cond delay="0"/>
                                  </p:stCondLst>
                                  <p:childTnLst>
                                    <p:set>
                                      <p:cBhvr>
                                        <p:cTn id="90" dur="1" fill="hold">
                                          <p:stCondLst>
                                            <p:cond delay="0"/>
                                          </p:stCondLst>
                                        </p:cTn>
                                        <p:tgtEl>
                                          <p:spTgt spid="3">
                                            <p:txEl>
                                              <p:pRg st="10" end="10"/>
                                            </p:txEl>
                                          </p:spTgt>
                                        </p:tgtEl>
                                        <p:attrNameLst>
                                          <p:attrName>style.visibility</p:attrName>
                                        </p:attrNameLst>
                                      </p:cBhvr>
                                      <p:to>
                                        <p:strVal val="visible"/>
                                      </p:to>
                                    </p:set>
                                    <p:anim calcmode="lin" valueType="num">
                                      <p:cBhvr additive="base">
                                        <p:cTn id="91" dur="500" fill="hold"/>
                                        <p:tgtEl>
                                          <p:spTgt spid="3">
                                            <p:txEl>
                                              <p:pRg st="10" end="10"/>
                                            </p:txEl>
                                          </p:spTgt>
                                        </p:tgtEl>
                                        <p:attrNameLst>
                                          <p:attrName>ppt_x</p:attrName>
                                        </p:attrNameLst>
                                      </p:cBhvr>
                                      <p:tavLst>
                                        <p:tav tm="0">
                                          <p:val>
                                            <p:strVal val="1+#ppt_w/2"/>
                                          </p:val>
                                        </p:tav>
                                        <p:tav tm="100000">
                                          <p:val>
                                            <p:strVal val="#ppt_x"/>
                                          </p:val>
                                        </p:tav>
                                      </p:tavLst>
                                    </p:anim>
                                    <p:anim calcmode="lin" valueType="num">
                                      <p:cBhvr additive="base">
                                        <p:cTn id="92" dur="500" fill="hold"/>
                                        <p:tgtEl>
                                          <p:spTgt spid="3">
                                            <p:txEl>
                                              <p:pRg st="10" end="10"/>
                                            </p:txEl>
                                          </p:spTgt>
                                        </p:tgtEl>
                                        <p:attrNameLst>
                                          <p:attrName>ppt_y</p:attrName>
                                        </p:attrNameLst>
                                      </p:cBhvr>
                                      <p:tavLst>
                                        <p:tav tm="0">
                                          <p:val>
                                            <p:strVal val="#ppt_y"/>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2" fill="hold" nodeType="clickEffect">
                                  <p:stCondLst>
                                    <p:cond delay="0"/>
                                  </p:stCondLst>
                                  <p:childTnLst>
                                    <p:set>
                                      <p:cBhvr>
                                        <p:cTn id="96" dur="1" fill="hold">
                                          <p:stCondLst>
                                            <p:cond delay="0"/>
                                          </p:stCondLst>
                                        </p:cTn>
                                        <p:tgtEl>
                                          <p:spTgt spid="4">
                                            <p:txEl>
                                              <p:pRg st="7" end="7"/>
                                            </p:txEl>
                                          </p:spTgt>
                                        </p:tgtEl>
                                        <p:attrNameLst>
                                          <p:attrName>style.visibility</p:attrName>
                                        </p:attrNameLst>
                                      </p:cBhvr>
                                      <p:to>
                                        <p:strVal val="visible"/>
                                      </p:to>
                                    </p:set>
                                    <p:anim calcmode="lin" valueType="num">
                                      <p:cBhvr additive="base">
                                        <p:cTn id="97" dur="500" fill="hold"/>
                                        <p:tgtEl>
                                          <p:spTgt spid="4">
                                            <p:txEl>
                                              <p:pRg st="7" end="7"/>
                                            </p:txEl>
                                          </p:spTgt>
                                        </p:tgtEl>
                                        <p:attrNameLst>
                                          <p:attrName>ppt_x</p:attrName>
                                        </p:attrNameLst>
                                      </p:cBhvr>
                                      <p:tavLst>
                                        <p:tav tm="0">
                                          <p:val>
                                            <p:strVal val="1+#ppt_w/2"/>
                                          </p:val>
                                        </p:tav>
                                        <p:tav tm="100000">
                                          <p:val>
                                            <p:strVal val="#ppt_x"/>
                                          </p:val>
                                        </p:tav>
                                      </p:tavLst>
                                    </p:anim>
                                    <p:anim calcmode="lin" valueType="num">
                                      <p:cBhvr additive="base">
                                        <p:cTn id="98" dur="500" fill="hold"/>
                                        <p:tgtEl>
                                          <p:spTgt spid="4">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Adakah</a:t>
            </a:r>
            <a:r>
              <a:rPr lang="en-US" dirty="0" smtClean="0"/>
              <a:t> </a:t>
            </a:r>
            <a:r>
              <a:rPr lang="en-US" dirty="0" err="1" smtClean="0"/>
              <a:t>terdapat</a:t>
            </a:r>
            <a:r>
              <a:rPr lang="en-US" dirty="0" smtClean="0"/>
              <a:t> </a:t>
            </a:r>
            <a:r>
              <a:rPr lang="en-US" dirty="0" err="1" smtClean="0"/>
              <a:t>hak</a:t>
            </a:r>
            <a:r>
              <a:rPr lang="en-US" dirty="0" smtClean="0"/>
              <a:t> </a:t>
            </a:r>
            <a:r>
              <a:rPr lang="en-US" dirty="0" err="1" smtClean="0"/>
              <a:t>mut</a:t>
            </a:r>
            <a:r>
              <a:rPr lang="en-US" dirty="0" err="1" smtClean="0"/>
              <a:t>lak</a:t>
            </a:r>
            <a:r>
              <a:rPr lang="en-US" dirty="0" smtClean="0"/>
              <a:t> </a:t>
            </a:r>
            <a:r>
              <a:rPr lang="en-US" dirty="0" err="1" smtClean="0"/>
              <a:t>kepada</a:t>
            </a:r>
            <a:r>
              <a:rPr lang="en-US" dirty="0" smtClean="0"/>
              <a:t> </a:t>
            </a:r>
            <a:r>
              <a:rPr lang="en-US" dirty="0" err="1" smtClean="0"/>
              <a:t>kesihatan</a:t>
            </a:r>
            <a:r>
              <a:rPr lang="en-US" dirty="0" smtClean="0"/>
              <a:t>?</a:t>
            </a:r>
            <a:endParaRPr lang="en-US" dirty="0"/>
          </a:p>
        </p:txBody>
      </p:sp>
      <p:sp>
        <p:nvSpPr>
          <p:cNvPr id="3" name="Content Placeholder 2"/>
          <p:cNvSpPr>
            <a:spLocks noGrp="1"/>
          </p:cNvSpPr>
          <p:nvPr>
            <p:ph sz="quarter" idx="1"/>
          </p:nvPr>
        </p:nvSpPr>
        <p:spPr/>
        <p:txBody>
          <a:bodyPr>
            <a:normAutofit/>
          </a:bodyPr>
          <a:lstStyle/>
          <a:p>
            <a:pPr algn="ctr">
              <a:buNone/>
            </a:pPr>
            <a:endParaRPr lang="en-US" sz="4000" dirty="0" smtClean="0"/>
          </a:p>
          <a:p>
            <a:pPr algn="ctr">
              <a:buNone/>
            </a:pPr>
            <a:r>
              <a:rPr lang="en-US" sz="4000" dirty="0" smtClean="0"/>
              <a:t>CEDAW </a:t>
            </a:r>
            <a:r>
              <a:rPr lang="en-US" sz="4000" dirty="0" err="1" smtClean="0"/>
              <a:t>Artikel</a:t>
            </a:r>
            <a:r>
              <a:rPr lang="en-US" sz="4000" dirty="0" smtClean="0"/>
              <a:t> 11(1)(f)</a:t>
            </a:r>
          </a:p>
          <a:p>
            <a:pPr algn="ctr">
              <a:buNone/>
            </a:pPr>
            <a:endParaRPr lang="en-US" sz="4000" dirty="0" smtClean="0"/>
          </a:p>
          <a:p>
            <a:pPr algn="ctr">
              <a:buNone/>
            </a:pPr>
            <a:r>
              <a:rPr lang="en-US" sz="4000" dirty="0" smtClean="0"/>
              <a:t>ICESCR </a:t>
            </a:r>
            <a:r>
              <a:rPr lang="en-US" sz="4000" dirty="0" err="1" smtClean="0"/>
              <a:t>Artikel</a:t>
            </a:r>
            <a:r>
              <a:rPr lang="en-US" sz="4000" dirty="0" smtClean="0"/>
              <a:t> 12.1</a:t>
            </a:r>
            <a:endParaRPr lang="en-US" sz="4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914400"/>
            <a:ext cx="2362200" cy="1447800"/>
          </a:xfrm>
        </p:spPr>
        <p:txBody>
          <a:bodyPr/>
          <a:lstStyle/>
          <a:p>
            <a:r>
              <a:rPr lang="en-US" sz="2000" dirty="0" err="1" smtClean="0"/>
              <a:t>Tetapi</a:t>
            </a:r>
            <a:r>
              <a:rPr lang="en-US" sz="2000" dirty="0" smtClean="0"/>
              <a:t>, </a:t>
            </a:r>
            <a:r>
              <a:rPr lang="en-US" sz="2000" dirty="0" err="1" smtClean="0"/>
              <a:t>adakah</a:t>
            </a:r>
            <a:r>
              <a:rPr lang="en-US" sz="2000" dirty="0" smtClean="0"/>
              <a:t> </a:t>
            </a:r>
            <a:r>
              <a:rPr lang="en-US" sz="2000" dirty="0" err="1" smtClean="0"/>
              <a:t>asap</a:t>
            </a:r>
            <a:r>
              <a:rPr lang="en-US" sz="2000" dirty="0" smtClean="0"/>
              <a:t> </a:t>
            </a:r>
            <a:r>
              <a:rPr lang="en-US" sz="2000" dirty="0" err="1" smtClean="0"/>
              <a:t>rokok</a:t>
            </a:r>
            <a:r>
              <a:rPr lang="en-US" sz="2000" dirty="0" smtClean="0"/>
              <a:t> </a:t>
            </a:r>
            <a:r>
              <a:rPr lang="en-US" sz="2000" dirty="0" err="1" smtClean="0"/>
              <a:t>basi</a:t>
            </a:r>
            <a:r>
              <a:rPr lang="en-US" sz="2000" dirty="0" smtClean="0"/>
              <a:t> </a:t>
            </a:r>
            <a:r>
              <a:rPr lang="en-US" sz="2000" dirty="0" err="1" smtClean="0"/>
              <a:t>betul-betul</a:t>
            </a:r>
            <a:r>
              <a:rPr lang="en-US" sz="2000" dirty="0" smtClean="0"/>
              <a:t> </a:t>
            </a:r>
            <a:r>
              <a:rPr lang="en-US" sz="2000" dirty="0" err="1" smtClean="0"/>
              <a:t>membunuh</a:t>
            </a:r>
            <a:r>
              <a:rPr lang="en-US" sz="2000" dirty="0" smtClean="0"/>
              <a:t>?</a:t>
            </a:r>
            <a:endParaRPr lang="en-US" sz="2000" dirty="0"/>
          </a:p>
        </p:txBody>
      </p:sp>
      <p:sp>
        <p:nvSpPr>
          <p:cNvPr id="3" name="Text Placeholder 2"/>
          <p:cNvSpPr>
            <a:spLocks noGrp="1"/>
          </p:cNvSpPr>
          <p:nvPr>
            <p:ph type="body" idx="2"/>
          </p:nvPr>
        </p:nvSpPr>
        <p:spPr>
          <a:xfrm>
            <a:off x="381000" y="2438400"/>
            <a:ext cx="2362200" cy="3733800"/>
          </a:xfrm>
        </p:spPr>
        <p:txBody>
          <a:bodyPr>
            <a:normAutofit fontScale="85000" lnSpcReduction="20000"/>
          </a:bodyPr>
          <a:lstStyle/>
          <a:p>
            <a:r>
              <a:rPr lang="en-US" dirty="0" err="1" smtClean="0"/>
              <a:t>Orang</a:t>
            </a:r>
            <a:r>
              <a:rPr lang="en-US" dirty="0" smtClean="0"/>
              <a:t> yang </a:t>
            </a:r>
            <a:r>
              <a:rPr lang="en-US" dirty="0" err="1" smtClean="0"/>
              <a:t>tidak</a:t>
            </a:r>
            <a:r>
              <a:rPr lang="en-US" dirty="0" smtClean="0"/>
              <a:t> </a:t>
            </a:r>
            <a:r>
              <a:rPr lang="en-US" dirty="0" err="1" smtClean="0"/>
              <a:t>merokok</a:t>
            </a:r>
            <a:r>
              <a:rPr lang="en-US" dirty="0" smtClean="0"/>
              <a:t> yang </a:t>
            </a:r>
            <a:r>
              <a:rPr lang="en-US" dirty="0" err="1" smtClean="0"/>
              <a:t>tinggal</a:t>
            </a:r>
            <a:r>
              <a:rPr lang="en-US" dirty="0" smtClean="0"/>
              <a:t> </a:t>
            </a:r>
            <a:r>
              <a:rPr lang="en-US" dirty="0" err="1" smtClean="0"/>
              <a:t>serumah</a:t>
            </a:r>
            <a:r>
              <a:rPr lang="en-US" dirty="0" smtClean="0"/>
              <a:t> </a:t>
            </a:r>
            <a:r>
              <a:rPr lang="en-US" dirty="0" err="1" smtClean="0"/>
              <a:t>dengan</a:t>
            </a:r>
            <a:r>
              <a:rPr lang="en-US" dirty="0" smtClean="0"/>
              <a:t> </a:t>
            </a:r>
            <a:r>
              <a:rPr lang="en-US" dirty="0" err="1" smtClean="0"/>
              <a:t>perokok</a:t>
            </a:r>
            <a:r>
              <a:rPr lang="en-US" dirty="0" smtClean="0"/>
              <a:t> </a:t>
            </a:r>
            <a:r>
              <a:rPr lang="en-US" dirty="0" err="1" smtClean="0"/>
              <a:t>mempunyai</a:t>
            </a:r>
            <a:r>
              <a:rPr lang="en-US" dirty="0" smtClean="0"/>
              <a:t> </a:t>
            </a:r>
            <a:r>
              <a:rPr lang="en-US" dirty="0" err="1" smtClean="0"/>
              <a:t>risiko</a:t>
            </a:r>
            <a:r>
              <a:rPr lang="en-US" dirty="0" smtClean="0"/>
              <a:t> yang </a:t>
            </a:r>
            <a:r>
              <a:rPr lang="en-US" dirty="0" err="1" smtClean="0"/>
              <a:t>lebih</a:t>
            </a:r>
            <a:r>
              <a:rPr lang="en-US" dirty="0" smtClean="0"/>
              <a:t> </a:t>
            </a:r>
            <a:r>
              <a:rPr lang="en-US" dirty="0" err="1" smtClean="0"/>
              <a:t>tinggi</a:t>
            </a:r>
            <a:r>
              <a:rPr lang="en-US" dirty="0" smtClean="0"/>
              <a:t> </a:t>
            </a:r>
            <a:r>
              <a:rPr lang="en-US" dirty="0" err="1" smtClean="0"/>
              <a:t>untuk</a:t>
            </a:r>
            <a:r>
              <a:rPr lang="en-US" dirty="0" smtClean="0"/>
              <a:t> </a:t>
            </a:r>
            <a:r>
              <a:rPr lang="en-US" dirty="0" err="1" smtClean="0"/>
              <a:t>menghidapi</a:t>
            </a:r>
            <a:r>
              <a:rPr lang="en-US" dirty="0" smtClean="0"/>
              <a:t> </a:t>
            </a:r>
            <a:r>
              <a:rPr lang="en-US" dirty="0" err="1" smtClean="0"/>
              <a:t>penyakit</a:t>
            </a:r>
            <a:r>
              <a:rPr lang="en-US" dirty="0" smtClean="0"/>
              <a:t> </a:t>
            </a:r>
            <a:r>
              <a:rPr lang="en-US" dirty="0" err="1" smtClean="0"/>
              <a:t>jantung</a:t>
            </a:r>
            <a:r>
              <a:rPr lang="en-US" dirty="0" smtClean="0"/>
              <a:t>. </a:t>
            </a:r>
          </a:p>
          <a:p>
            <a:r>
              <a:rPr lang="en-US" dirty="0" err="1" smtClean="0"/>
              <a:t>Kanak-kanak</a:t>
            </a:r>
            <a:r>
              <a:rPr lang="en-US" dirty="0" smtClean="0"/>
              <a:t> yang </a:t>
            </a:r>
            <a:r>
              <a:rPr lang="en-US" dirty="0" err="1" smtClean="0"/>
              <a:t>tinggal</a:t>
            </a:r>
            <a:r>
              <a:rPr lang="en-US" dirty="0" smtClean="0"/>
              <a:t> </a:t>
            </a:r>
            <a:r>
              <a:rPr lang="en-US" dirty="0" err="1" smtClean="0"/>
              <a:t>serumah</a:t>
            </a:r>
            <a:r>
              <a:rPr lang="en-US" dirty="0" smtClean="0"/>
              <a:t> </a:t>
            </a:r>
            <a:r>
              <a:rPr lang="en-US" dirty="0" err="1" smtClean="0"/>
              <a:t>dengan</a:t>
            </a:r>
            <a:r>
              <a:rPr lang="en-US" dirty="0" smtClean="0"/>
              <a:t> </a:t>
            </a:r>
            <a:r>
              <a:rPr lang="en-US" dirty="0" err="1" smtClean="0"/>
              <a:t>perokok</a:t>
            </a:r>
            <a:r>
              <a:rPr lang="en-US" dirty="0" smtClean="0"/>
              <a:t> </a:t>
            </a:r>
            <a:r>
              <a:rPr lang="en-US" dirty="0" err="1" smtClean="0"/>
              <a:t>dilaporkan</a:t>
            </a:r>
            <a:r>
              <a:rPr lang="en-US" dirty="0" smtClean="0"/>
              <a:t> </a:t>
            </a:r>
            <a:r>
              <a:rPr lang="en-US" dirty="0" err="1" smtClean="0"/>
              <a:t>mempunyai</a:t>
            </a:r>
            <a:r>
              <a:rPr lang="en-US" dirty="0" smtClean="0"/>
              <a:t> </a:t>
            </a:r>
            <a:r>
              <a:rPr lang="en-US" dirty="0" err="1" smtClean="0"/>
              <a:t>kekerapan</a:t>
            </a:r>
            <a:r>
              <a:rPr lang="en-US" dirty="0" smtClean="0"/>
              <a:t> </a:t>
            </a:r>
            <a:r>
              <a:rPr lang="en-US" dirty="0" err="1" smtClean="0"/>
              <a:t>serangan</a:t>
            </a:r>
            <a:r>
              <a:rPr lang="en-US" dirty="0" smtClean="0"/>
              <a:t> </a:t>
            </a:r>
            <a:r>
              <a:rPr lang="en-US" dirty="0" err="1" smtClean="0"/>
              <a:t>asma</a:t>
            </a:r>
            <a:r>
              <a:rPr lang="en-US" dirty="0" smtClean="0"/>
              <a:t>  yang </a:t>
            </a:r>
            <a:r>
              <a:rPr lang="en-US" dirty="0" err="1" smtClean="0"/>
              <a:t>lebih</a:t>
            </a:r>
            <a:r>
              <a:rPr lang="en-US" dirty="0" smtClean="0"/>
              <a:t> </a:t>
            </a:r>
            <a:r>
              <a:rPr lang="en-US" dirty="0" err="1" smtClean="0"/>
              <a:t>tinggi</a:t>
            </a:r>
            <a:r>
              <a:rPr lang="en-US" dirty="0" smtClean="0"/>
              <a:t>.</a:t>
            </a:r>
          </a:p>
          <a:p>
            <a:r>
              <a:rPr lang="en-US" dirty="0" err="1" smtClean="0"/>
              <a:t>Lebih</a:t>
            </a:r>
            <a:r>
              <a:rPr lang="en-US" dirty="0" smtClean="0"/>
              <a:t> </a:t>
            </a:r>
            <a:r>
              <a:rPr lang="en-US" dirty="0" err="1" smtClean="0"/>
              <a:t>kurang</a:t>
            </a:r>
            <a:r>
              <a:rPr lang="en-US" dirty="0" smtClean="0"/>
              <a:t> 10% </a:t>
            </a:r>
            <a:r>
              <a:rPr lang="en-US" dirty="0" err="1" smtClean="0"/>
              <a:t>daripada</a:t>
            </a:r>
            <a:r>
              <a:rPr lang="en-US" dirty="0" smtClean="0"/>
              <a:t> </a:t>
            </a:r>
            <a:r>
              <a:rPr lang="en-US" dirty="0" err="1" smtClean="0"/>
              <a:t>semua</a:t>
            </a:r>
            <a:r>
              <a:rPr lang="en-US" dirty="0" smtClean="0"/>
              <a:t> diagnosis </a:t>
            </a:r>
            <a:r>
              <a:rPr lang="en-US" dirty="0" err="1" smtClean="0"/>
              <a:t>kanser</a:t>
            </a:r>
            <a:r>
              <a:rPr lang="en-US" dirty="0" smtClean="0"/>
              <a:t> </a:t>
            </a:r>
            <a:r>
              <a:rPr lang="en-US" dirty="0" err="1" smtClean="0"/>
              <a:t>paru-paru</a:t>
            </a:r>
            <a:r>
              <a:rPr lang="en-US" dirty="0" smtClean="0"/>
              <a:t> </a:t>
            </a:r>
            <a:r>
              <a:rPr lang="en-US" dirty="0" err="1" smtClean="0"/>
              <a:t>melibatkan</a:t>
            </a:r>
            <a:r>
              <a:rPr lang="en-US" dirty="0" smtClean="0"/>
              <a:t> </a:t>
            </a:r>
            <a:r>
              <a:rPr lang="en-US" dirty="0" err="1" smtClean="0"/>
              <a:t>orang</a:t>
            </a:r>
            <a:r>
              <a:rPr lang="en-US" dirty="0" smtClean="0"/>
              <a:t> </a:t>
            </a:r>
            <a:r>
              <a:rPr lang="en-US" dirty="0" err="1" smtClean="0"/>
              <a:t>bukan</a:t>
            </a:r>
            <a:r>
              <a:rPr lang="en-US" dirty="0" smtClean="0"/>
              <a:t> </a:t>
            </a:r>
            <a:r>
              <a:rPr lang="en-US" dirty="0" err="1" smtClean="0"/>
              <a:t>perokok</a:t>
            </a:r>
            <a:r>
              <a:rPr lang="en-US" dirty="0" smtClean="0"/>
              <a:t>. </a:t>
            </a:r>
            <a:r>
              <a:rPr lang="en-US" dirty="0" err="1" smtClean="0"/>
              <a:t>Tidak</a:t>
            </a:r>
            <a:r>
              <a:rPr lang="en-US" dirty="0" smtClean="0"/>
              <a:t> </a:t>
            </a:r>
            <a:r>
              <a:rPr lang="en-US" dirty="0" err="1" smtClean="0"/>
              <a:t>termasuk</a:t>
            </a:r>
            <a:r>
              <a:rPr lang="en-US" dirty="0" smtClean="0"/>
              <a:t> asbestos, </a:t>
            </a:r>
            <a:r>
              <a:rPr lang="en-US" dirty="0" err="1" smtClean="0"/>
              <a:t>faktor</a:t>
            </a:r>
            <a:r>
              <a:rPr lang="en-US" dirty="0" smtClean="0"/>
              <a:t> </a:t>
            </a:r>
            <a:r>
              <a:rPr lang="en-US" dirty="0" err="1" smtClean="0"/>
              <a:t>genetik</a:t>
            </a:r>
            <a:r>
              <a:rPr lang="en-US" dirty="0" smtClean="0"/>
              <a:t>.</a:t>
            </a:r>
          </a:p>
          <a:p>
            <a:endParaRPr lang="en-US" dirty="0" smtClean="0"/>
          </a:p>
          <a:p>
            <a:endParaRPr lang="en-US" dirty="0"/>
          </a:p>
        </p:txBody>
      </p:sp>
      <p:pic>
        <p:nvPicPr>
          <p:cNvPr id="5" name="Content Placeholder 4" descr="Women Married to A Smoker.jpg"/>
          <p:cNvPicPr>
            <a:picLocks noGrp="1" noChangeAspect="1"/>
          </p:cNvPicPr>
          <p:nvPr>
            <p:ph sz="quarter" idx="1"/>
          </p:nvPr>
        </p:nvPicPr>
        <p:blipFill>
          <a:blip r:embed="rId3" cstate="print"/>
          <a:stretch>
            <a:fillRect/>
          </a:stretch>
        </p:blipFill>
        <p:spPr>
          <a:xfrm>
            <a:off x="3429000" y="762000"/>
            <a:ext cx="5029200" cy="5420106"/>
          </a:xfr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914400"/>
            <a:ext cx="2362200" cy="2133600"/>
          </a:xfrm>
        </p:spPr>
        <p:txBody>
          <a:bodyPr/>
          <a:lstStyle/>
          <a:p>
            <a:r>
              <a:rPr lang="en-US" dirty="0" err="1" smtClean="0"/>
              <a:t>Tetapi</a:t>
            </a:r>
            <a:r>
              <a:rPr lang="en-US" dirty="0" smtClean="0"/>
              <a:t>, </a:t>
            </a:r>
            <a:r>
              <a:rPr lang="en-US" dirty="0" err="1" smtClean="0"/>
              <a:t>bukankah</a:t>
            </a:r>
            <a:r>
              <a:rPr lang="en-US" dirty="0" smtClean="0"/>
              <a:t> </a:t>
            </a:r>
            <a:r>
              <a:rPr lang="en-US" dirty="0" err="1" smtClean="0"/>
              <a:t>kanser</a:t>
            </a:r>
            <a:r>
              <a:rPr lang="en-US" dirty="0" smtClean="0"/>
              <a:t> </a:t>
            </a:r>
            <a:r>
              <a:rPr lang="en-US" dirty="0" err="1" smtClean="0"/>
              <a:t>paru-paru</a:t>
            </a:r>
            <a:r>
              <a:rPr lang="en-US" dirty="0" smtClean="0"/>
              <a:t> </a:t>
            </a:r>
            <a:r>
              <a:rPr lang="en-US" dirty="0" err="1" smtClean="0"/>
              <a:t>hanya</a:t>
            </a:r>
            <a:r>
              <a:rPr lang="en-US" dirty="0" smtClean="0"/>
              <a:t> </a:t>
            </a:r>
            <a:r>
              <a:rPr lang="en-US" dirty="0" err="1" smtClean="0"/>
              <a:t>dialami</a:t>
            </a:r>
            <a:r>
              <a:rPr lang="en-US" dirty="0" smtClean="0"/>
              <a:t> </a:t>
            </a:r>
            <a:r>
              <a:rPr lang="en-US" dirty="0" err="1" smtClean="0"/>
              <a:t>oleh</a:t>
            </a:r>
            <a:r>
              <a:rPr lang="en-US" dirty="0" smtClean="0"/>
              <a:t> </a:t>
            </a:r>
            <a:r>
              <a:rPr lang="en-US" dirty="0" err="1" smtClean="0"/>
              <a:t>orang</a:t>
            </a:r>
            <a:r>
              <a:rPr lang="en-US" dirty="0" smtClean="0"/>
              <a:t> </a:t>
            </a:r>
            <a:r>
              <a:rPr lang="en-US" dirty="0" err="1" smtClean="0"/>
              <a:t>tua</a:t>
            </a:r>
            <a:r>
              <a:rPr lang="en-US" dirty="0" smtClean="0"/>
              <a:t>?</a:t>
            </a:r>
            <a:endParaRPr lang="en-US" dirty="0"/>
          </a:p>
        </p:txBody>
      </p:sp>
      <p:sp>
        <p:nvSpPr>
          <p:cNvPr id="3" name="Text Placeholder 2"/>
          <p:cNvSpPr>
            <a:spLocks noGrp="1"/>
          </p:cNvSpPr>
          <p:nvPr>
            <p:ph type="body" idx="2"/>
          </p:nvPr>
        </p:nvSpPr>
        <p:spPr>
          <a:xfrm>
            <a:off x="381000" y="3048000"/>
            <a:ext cx="2362200" cy="3078163"/>
          </a:xfrm>
        </p:spPr>
        <p:txBody>
          <a:bodyPr>
            <a:normAutofit fontScale="92500" lnSpcReduction="10000"/>
          </a:bodyPr>
          <a:lstStyle/>
          <a:p>
            <a:endParaRPr lang="en-US" dirty="0" smtClean="0"/>
          </a:p>
          <a:p>
            <a:pPr>
              <a:buClr>
                <a:schemeClr val="bg1"/>
              </a:buClr>
              <a:buFont typeface="Arial" pitchFamily="34" charset="0"/>
              <a:buChar char="•"/>
            </a:pPr>
            <a:r>
              <a:rPr lang="en-US" dirty="0" err="1" smtClean="0"/>
              <a:t>Kesan</a:t>
            </a:r>
            <a:r>
              <a:rPr lang="en-US" dirty="0" smtClean="0"/>
              <a:t> </a:t>
            </a:r>
            <a:r>
              <a:rPr lang="en-US" dirty="0" err="1" smtClean="0"/>
              <a:t>pewarnaan</a:t>
            </a:r>
            <a:r>
              <a:rPr lang="en-US" dirty="0" smtClean="0"/>
              <a:t> </a:t>
            </a:r>
            <a:r>
              <a:rPr lang="en-US" dirty="0" err="1" smtClean="0"/>
              <a:t>kepada</a:t>
            </a:r>
            <a:r>
              <a:rPr lang="en-US" dirty="0" smtClean="0"/>
              <a:t> </a:t>
            </a:r>
            <a:r>
              <a:rPr lang="en-US" dirty="0" err="1" smtClean="0"/>
              <a:t>kulit</a:t>
            </a:r>
            <a:r>
              <a:rPr lang="en-US" dirty="0" smtClean="0"/>
              <a:t>.</a:t>
            </a:r>
          </a:p>
          <a:p>
            <a:pPr>
              <a:buClr>
                <a:schemeClr val="bg1"/>
              </a:buClr>
              <a:buFont typeface="Arial" pitchFamily="34" charset="0"/>
              <a:buChar char="•"/>
            </a:pPr>
            <a:r>
              <a:rPr lang="en-US" dirty="0" err="1" smtClean="0"/>
              <a:t>Meninggalkan</a:t>
            </a:r>
            <a:r>
              <a:rPr lang="en-US" dirty="0" smtClean="0"/>
              <a:t> </a:t>
            </a:r>
            <a:r>
              <a:rPr lang="en-US" dirty="0" err="1" smtClean="0"/>
              <a:t>kesan</a:t>
            </a:r>
            <a:r>
              <a:rPr lang="en-US" dirty="0" smtClean="0"/>
              <a:t> </a:t>
            </a:r>
            <a:r>
              <a:rPr lang="en-US" dirty="0" err="1" smtClean="0"/>
              <a:t>pada</a:t>
            </a:r>
            <a:r>
              <a:rPr lang="en-US" dirty="0" smtClean="0"/>
              <a:t> </a:t>
            </a:r>
            <a:r>
              <a:rPr lang="en-US" dirty="0" err="1" smtClean="0"/>
              <a:t>gigi</a:t>
            </a:r>
            <a:r>
              <a:rPr lang="en-US" dirty="0" smtClean="0"/>
              <a:t>.</a:t>
            </a:r>
          </a:p>
          <a:p>
            <a:pPr>
              <a:buClr>
                <a:schemeClr val="bg1"/>
              </a:buClr>
              <a:buFont typeface="Arial" pitchFamily="34" charset="0"/>
              <a:buChar char="•"/>
            </a:pPr>
            <a:r>
              <a:rPr lang="en-US" dirty="0" err="1" smtClean="0"/>
              <a:t>Menyebabkan</a:t>
            </a:r>
            <a:r>
              <a:rPr lang="en-US" dirty="0" smtClean="0"/>
              <a:t> </a:t>
            </a:r>
            <a:r>
              <a:rPr lang="en-US" dirty="0" err="1" smtClean="0"/>
              <a:t>kedut-kedut</a:t>
            </a:r>
            <a:r>
              <a:rPr lang="en-US" dirty="0" smtClean="0"/>
              <a:t>.</a:t>
            </a:r>
          </a:p>
          <a:p>
            <a:pPr>
              <a:buClr>
                <a:schemeClr val="bg1"/>
              </a:buClr>
              <a:buFont typeface="Arial" pitchFamily="34" charset="0"/>
              <a:buChar char="•"/>
            </a:pPr>
            <a:r>
              <a:rPr lang="en-US" dirty="0" err="1" smtClean="0"/>
              <a:t>Memberi</a:t>
            </a:r>
            <a:r>
              <a:rPr lang="en-US" dirty="0" smtClean="0"/>
              <a:t> </a:t>
            </a:r>
            <a:r>
              <a:rPr lang="en-US" dirty="0" err="1" smtClean="0"/>
              <a:t>kesan</a:t>
            </a:r>
            <a:r>
              <a:rPr lang="en-US" dirty="0" smtClean="0"/>
              <a:t> </a:t>
            </a:r>
            <a:r>
              <a:rPr lang="en-US" dirty="0" err="1" smtClean="0"/>
              <a:t>buruk</a:t>
            </a:r>
            <a:r>
              <a:rPr lang="en-US" dirty="0" smtClean="0"/>
              <a:t> </a:t>
            </a:r>
            <a:r>
              <a:rPr lang="en-US" dirty="0" err="1" smtClean="0"/>
              <a:t>kepada</a:t>
            </a:r>
            <a:r>
              <a:rPr lang="en-US" dirty="0" smtClean="0"/>
              <a:t> </a:t>
            </a:r>
            <a:r>
              <a:rPr lang="en-US" dirty="0" err="1" smtClean="0"/>
              <a:t>sistem</a:t>
            </a:r>
            <a:r>
              <a:rPr lang="en-US" dirty="0" smtClean="0"/>
              <a:t> </a:t>
            </a:r>
            <a:r>
              <a:rPr lang="en-US" dirty="0" err="1" smtClean="0"/>
              <a:t>reproduktif</a:t>
            </a:r>
            <a:r>
              <a:rPr lang="en-US" dirty="0" smtClean="0"/>
              <a:t>. </a:t>
            </a:r>
          </a:p>
          <a:p>
            <a:pPr>
              <a:buClr>
                <a:schemeClr val="bg1"/>
              </a:buClr>
              <a:buFont typeface="Arial" pitchFamily="34" charset="0"/>
              <a:buChar char="•"/>
            </a:pPr>
            <a:endParaRPr lang="en-US" dirty="0" smtClean="0"/>
          </a:p>
          <a:p>
            <a:pPr>
              <a:buClr>
                <a:schemeClr val="bg1"/>
              </a:buClr>
            </a:pPr>
            <a:endParaRPr lang="en-US" sz="2200" b="1" dirty="0" smtClean="0"/>
          </a:p>
          <a:p>
            <a:pPr>
              <a:buClr>
                <a:schemeClr val="bg1"/>
              </a:buClr>
              <a:buFont typeface="Arial" pitchFamily="34" charset="0"/>
              <a:buChar char="•"/>
            </a:pPr>
            <a:endParaRPr lang="en-US" dirty="0" smtClean="0"/>
          </a:p>
          <a:p>
            <a:pPr>
              <a:buClr>
                <a:schemeClr val="bg1"/>
              </a:buClr>
              <a:buFont typeface="Arial" pitchFamily="34" charset="0"/>
              <a:buChar char="•"/>
            </a:pPr>
            <a:endParaRPr lang="en-US" dirty="0"/>
          </a:p>
        </p:txBody>
      </p:sp>
      <p:pic>
        <p:nvPicPr>
          <p:cNvPr id="5" name="Content Placeholder 4" descr="Smoking Effect Dead Person.jpg"/>
          <p:cNvPicPr>
            <a:picLocks noGrp="1" noChangeAspect="1"/>
          </p:cNvPicPr>
          <p:nvPr>
            <p:ph sz="quarter" idx="1"/>
          </p:nvPr>
        </p:nvPicPr>
        <p:blipFill>
          <a:blip r:embed="rId3" cstate="print"/>
          <a:stretch>
            <a:fillRect/>
          </a:stretch>
        </p:blipFill>
        <p:spPr>
          <a:xfrm>
            <a:off x="3200400" y="2133600"/>
            <a:ext cx="5410200" cy="2514600"/>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Apakah</a:t>
            </a:r>
            <a:r>
              <a:rPr lang="en-US" dirty="0" smtClean="0"/>
              <a:t> </a:t>
            </a:r>
            <a:r>
              <a:rPr lang="en-US" dirty="0" err="1" smtClean="0"/>
              <a:t>boleh</a:t>
            </a:r>
            <a:r>
              <a:rPr lang="en-US" dirty="0" smtClean="0"/>
              <a:t> </a:t>
            </a:r>
            <a:r>
              <a:rPr lang="en-US" dirty="0" err="1" smtClean="0"/>
              <a:t>anda</a:t>
            </a:r>
            <a:r>
              <a:rPr lang="en-US" dirty="0" smtClean="0"/>
              <a:t> </a:t>
            </a:r>
            <a:r>
              <a:rPr lang="en-US" dirty="0" err="1" smtClean="0"/>
              <a:t>lakukan</a:t>
            </a:r>
            <a:r>
              <a:rPr lang="en-US" dirty="0" smtClean="0"/>
              <a:t>?</a:t>
            </a:r>
            <a:endParaRPr lang="en-US" dirty="0"/>
          </a:p>
        </p:txBody>
      </p:sp>
      <p:sp>
        <p:nvSpPr>
          <p:cNvPr id="3" name="Text Placeholder 2"/>
          <p:cNvSpPr>
            <a:spLocks noGrp="1"/>
          </p:cNvSpPr>
          <p:nvPr>
            <p:ph type="body" idx="2"/>
          </p:nvPr>
        </p:nvSpPr>
        <p:spPr/>
        <p:txBody>
          <a:bodyPr/>
          <a:lstStyle/>
          <a:p>
            <a:endParaRPr lang="en-US" dirty="0" smtClean="0"/>
          </a:p>
          <a:p>
            <a:pPr>
              <a:buClr>
                <a:schemeClr val="bg1"/>
              </a:buClr>
              <a:buFont typeface="Arial" pitchFamily="34" charset="0"/>
              <a:buChar char="•"/>
            </a:pPr>
            <a:r>
              <a:rPr lang="en-US" dirty="0" err="1" smtClean="0"/>
              <a:t>Memberi</a:t>
            </a:r>
            <a:r>
              <a:rPr lang="en-US" dirty="0" smtClean="0"/>
              <a:t> </a:t>
            </a:r>
            <a:r>
              <a:rPr lang="en-US" dirty="0" err="1" smtClean="0"/>
              <a:t>kata</a:t>
            </a:r>
            <a:r>
              <a:rPr lang="en-US" dirty="0" smtClean="0"/>
              <a:t> </a:t>
            </a:r>
            <a:r>
              <a:rPr lang="en-US" dirty="0" err="1" smtClean="0"/>
              <a:t>putus</a:t>
            </a:r>
            <a:r>
              <a:rPr lang="en-US" dirty="0" smtClean="0"/>
              <a:t>.</a:t>
            </a:r>
          </a:p>
          <a:p>
            <a:pPr>
              <a:buClr>
                <a:schemeClr val="bg1"/>
              </a:buClr>
              <a:buFont typeface="Arial" pitchFamily="34" charset="0"/>
              <a:buChar char="•"/>
            </a:pPr>
            <a:r>
              <a:rPr lang="en-US" dirty="0" err="1" smtClean="0"/>
              <a:t>Secara</a:t>
            </a:r>
            <a:r>
              <a:rPr lang="en-US" dirty="0" smtClean="0"/>
              <a:t> </a:t>
            </a:r>
            <a:r>
              <a:rPr lang="en-US" dirty="0" err="1" smtClean="0"/>
              <a:t>lembut</a:t>
            </a:r>
            <a:r>
              <a:rPr lang="en-US" dirty="0" smtClean="0"/>
              <a:t>.</a:t>
            </a:r>
          </a:p>
          <a:p>
            <a:pPr>
              <a:buClr>
                <a:schemeClr val="bg1"/>
              </a:buClr>
              <a:buFont typeface="Arial" pitchFamily="34" charset="0"/>
              <a:buChar char="•"/>
            </a:pPr>
            <a:r>
              <a:rPr lang="en-US" dirty="0" err="1" smtClean="0"/>
              <a:t>Memberi</a:t>
            </a:r>
            <a:r>
              <a:rPr lang="en-US" dirty="0" smtClean="0"/>
              <a:t> </a:t>
            </a:r>
            <a:r>
              <a:rPr lang="en-US" dirty="0" err="1" smtClean="0"/>
              <a:t>mereka</a:t>
            </a:r>
            <a:r>
              <a:rPr lang="en-US" dirty="0" smtClean="0"/>
              <a:t> </a:t>
            </a:r>
            <a:r>
              <a:rPr lang="en-US" dirty="0" err="1" smtClean="0"/>
              <a:t>statistik</a:t>
            </a:r>
            <a:r>
              <a:rPr lang="en-US" dirty="0" smtClean="0"/>
              <a:t>.</a:t>
            </a:r>
          </a:p>
          <a:p>
            <a:pPr>
              <a:buClr>
                <a:schemeClr val="bg1"/>
              </a:buClr>
              <a:buFont typeface="Arial" pitchFamily="34" charset="0"/>
              <a:buChar char="•"/>
            </a:pPr>
            <a:r>
              <a:rPr lang="en-US" dirty="0" err="1" smtClean="0"/>
              <a:t>Menyokong</a:t>
            </a:r>
            <a:r>
              <a:rPr lang="en-US" dirty="0" smtClean="0"/>
              <a:t> </a:t>
            </a:r>
            <a:r>
              <a:rPr lang="en-US" dirty="0" err="1" smtClean="0"/>
              <a:t>kawasan</a:t>
            </a:r>
            <a:r>
              <a:rPr lang="en-US" dirty="0" smtClean="0"/>
              <a:t> </a:t>
            </a:r>
            <a:r>
              <a:rPr lang="en-US" dirty="0" err="1" smtClean="0"/>
              <a:t>bebas</a:t>
            </a:r>
            <a:r>
              <a:rPr lang="en-US" dirty="0" smtClean="0"/>
              <a:t> </a:t>
            </a:r>
            <a:r>
              <a:rPr lang="en-US" dirty="0" err="1" smtClean="0"/>
              <a:t>rokok</a:t>
            </a:r>
            <a:r>
              <a:rPr lang="en-US" dirty="0" smtClean="0"/>
              <a:t>. (</a:t>
            </a:r>
            <a:r>
              <a:rPr lang="en-US" dirty="0" err="1" smtClean="0"/>
              <a:t>Zon-zon</a:t>
            </a:r>
            <a:r>
              <a:rPr lang="en-US" dirty="0" smtClean="0"/>
              <a:t>, </a:t>
            </a:r>
            <a:r>
              <a:rPr lang="en-US" dirty="0" err="1" smtClean="0"/>
              <a:t>kafe</a:t>
            </a:r>
            <a:r>
              <a:rPr lang="en-US" dirty="0" smtClean="0"/>
              <a:t>, </a:t>
            </a:r>
            <a:r>
              <a:rPr lang="en-US" dirty="0" err="1" smtClean="0"/>
              <a:t>tempat</a:t>
            </a:r>
            <a:r>
              <a:rPr lang="en-US" dirty="0" smtClean="0"/>
              <a:t> </a:t>
            </a:r>
            <a:r>
              <a:rPr lang="en-US" dirty="0" err="1" smtClean="0"/>
              <a:t>kerja</a:t>
            </a:r>
            <a:r>
              <a:rPr lang="en-US" dirty="0" smtClean="0"/>
              <a:t>)</a:t>
            </a:r>
          </a:p>
          <a:p>
            <a:pPr>
              <a:buFont typeface="Arial" pitchFamily="34" charset="0"/>
              <a:buChar char="•"/>
            </a:pPr>
            <a:endParaRPr lang="en-US" dirty="0"/>
          </a:p>
        </p:txBody>
      </p:sp>
      <p:pic>
        <p:nvPicPr>
          <p:cNvPr id="5" name="Content Placeholder 4" descr="Secondhand Smoke Kills.jpg"/>
          <p:cNvPicPr>
            <a:picLocks noGrp="1" noChangeAspect="1"/>
          </p:cNvPicPr>
          <p:nvPr>
            <p:ph sz="quarter" idx="1"/>
          </p:nvPr>
        </p:nvPicPr>
        <p:blipFill>
          <a:blip r:embed="rId3" cstate="print"/>
          <a:stretch>
            <a:fillRect/>
          </a:stretch>
        </p:blipFill>
        <p:spPr>
          <a:xfrm>
            <a:off x="3152775" y="2152650"/>
            <a:ext cx="5581650" cy="2476500"/>
          </a:xfr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Sign of the Times</a:t>
            </a:r>
            <a:endParaRPr lang="en-US" dirty="0"/>
          </a:p>
        </p:txBody>
      </p:sp>
      <p:pic>
        <p:nvPicPr>
          <p:cNvPr id="4" name="Sign of the time 1 Eng_hires.mpg">
            <a:hlinkClick r:id="" action="ppaction://media"/>
          </p:cNvPr>
          <p:cNvPicPr>
            <a:picLocks noGrp="1" noRot="1" noChangeAspect="1"/>
          </p:cNvPicPr>
          <p:nvPr>
            <p:ph sz="quarter" idx="1"/>
            <a:videoFile r:link="rId1"/>
          </p:nvPr>
        </p:nvPicPr>
        <p:blipFill>
          <a:blip r:embed="rId3" cstate="print"/>
          <a:stretch>
            <a:fillRect/>
          </a:stretch>
        </p:blipFill>
        <p:spPr>
          <a:xfrm>
            <a:off x="1125538" y="1600199"/>
            <a:ext cx="6858000" cy="4648201"/>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4"/>
                                        </p:tgtEl>
                                      </p:cBhvr>
                                    </p:cmd>
                                  </p:childTnLst>
                                </p:cTn>
                              </p:par>
                            </p:childTnLst>
                          </p:cTn>
                        </p:par>
                      </p:childTnLst>
                    </p:cTn>
                  </p:par>
                </p:childTnLst>
              </p:cTn>
              <p:nextCondLst>
                <p:cond evt="onClick" delay="0">
                  <p:tgtEl>
                    <p:spTgt spid="4"/>
                  </p:tgtEl>
                </p:cond>
              </p:nextCondLst>
            </p:seq>
            <p:video>
              <p:cMediaNode>
                <p:cTn id="7" fill="hold" display="0">
                  <p:stCondLst>
                    <p:cond delay="indefinite"/>
                  </p:stCondLst>
                  <p:endCondLst>
                    <p:cond evt="onNext" delay="0">
                      <p:tgtEl>
                        <p:sldTgt/>
                      </p:tgtEl>
                    </p:cond>
                    <p:cond evt="onPrev" delay="0">
                      <p:tgtEl>
                        <p:sldTgt/>
                      </p:tgtEl>
                    </p:cond>
                  </p:endCondLst>
                </p:cTn>
                <p:tgtEl>
                  <p:spTgt spid="4"/>
                </p:tgtEl>
              </p:cMediaNode>
            </p:video>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smtClean="0"/>
              <a:t>KEMISKINAN</a:t>
            </a:r>
            <a:endParaRPr lang="en-US" dirty="0"/>
          </a:p>
        </p:txBody>
      </p:sp>
      <p:sp>
        <p:nvSpPr>
          <p:cNvPr id="10" name="Content Placeholder 9"/>
          <p:cNvSpPr>
            <a:spLocks noGrp="1"/>
          </p:cNvSpPr>
          <p:nvPr>
            <p:ph sz="quarter" idx="1"/>
          </p:nvPr>
        </p:nvSpPr>
        <p:spPr/>
        <p:txBody>
          <a:bodyPr/>
          <a:lstStyle/>
          <a:p>
            <a:pPr algn="ctr">
              <a:buNone/>
            </a:pPr>
            <a:r>
              <a:rPr lang="en-US" dirty="0" smtClean="0"/>
              <a:t>             </a:t>
            </a:r>
          </a:p>
          <a:p>
            <a:pPr algn="ctr">
              <a:buNone/>
            </a:pPr>
            <a:endParaRPr lang="en-US" dirty="0" smtClean="0"/>
          </a:p>
          <a:p>
            <a:pPr algn="ctr">
              <a:buNone/>
            </a:pPr>
            <a:endParaRPr lang="en-US" dirty="0" smtClean="0"/>
          </a:p>
          <a:p>
            <a:pPr algn="ctr">
              <a:buNone/>
            </a:pPr>
            <a:r>
              <a:rPr lang="en-US" dirty="0" smtClean="0"/>
              <a:t>KEMISKINAN </a:t>
            </a:r>
            <a:r>
              <a:rPr lang="en-US" dirty="0" err="1" smtClean="0"/>
              <a:t>adalah</a:t>
            </a:r>
            <a:r>
              <a:rPr lang="en-US" dirty="0" smtClean="0"/>
              <a:t> </a:t>
            </a:r>
            <a:r>
              <a:rPr lang="en-US" dirty="0" err="1" smtClean="0"/>
              <a:t>penindasan</a:t>
            </a:r>
            <a:r>
              <a:rPr lang="en-US" dirty="0" smtClean="0"/>
              <a:t> </a:t>
            </a:r>
          </a:p>
          <a:p>
            <a:pPr algn="ctr">
              <a:buNone/>
            </a:pPr>
            <a:r>
              <a:rPr lang="en-US" dirty="0" err="1" smtClean="0"/>
              <a:t>hak</a:t>
            </a:r>
            <a:r>
              <a:rPr lang="en-US" dirty="0" smtClean="0"/>
              <a:t> </a:t>
            </a:r>
            <a:r>
              <a:rPr lang="en-US" dirty="0" err="1" smtClean="0"/>
              <a:t>asasi</a:t>
            </a:r>
            <a:r>
              <a:rPr lang="en-US" dirty="0" smtClean="0"/>
              <a:t> </a:t>
            </a:r>
            <a:r>
              <a:rPr lang="en-US" dirty="0" err="1" smtClean="0"/>
              <a:t>manusia</a:t>
            </a:r>
            <a:r>
              <a:rPr lang="en-US" dirty="0" smtClean="0"/>
              <a:t>. </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subTitle" idx="4294967295"/>
          </p:nvPr>
        </p:nvSpPr>
        <p:spPr>
          <a:xfrm>
            <a:off x="0" y="2819400"/>
            <a:ext cx="6400800" cy="1752600"/>
          </a:xfrm>
        </p:spPr>
        <p:txBody>
          <a:bodyPr/>
          <a:lstStyle/>
          <a:p>
            <a:endParaRPr lang="en-US" dirty="0" smtClean="0"/>
          </a:p>
          <a:p>
            <a:endParaRPr lang="en-US" dirty="0" smtClean="0"/>
          </a:p>
          <a:p>
            <a:pPr algn="ctr">
              <a:buNone/>
            </a:pPr>
            <a:endParaRPr lang="en-US" dirty="0"/>
          </a:p>
        </p:txBody>
      </p:sp>
      <p:sp>
        <p:nvSpPr>
          <p:cNvPr id="5" name="TextBox 4"/>
          <p:cNvSpPr txBox="1"/>
          <p:nvPr/>
        </p:nvSpPr>
        <p:spPr>
          <a:xfrm>
            <a:off x="1676400" y="2590800"/>
            <a:ext cx="5867400" cy="1323439"/>
          </a:xfrm>
          <a:prstGeom prst="rect">
            <a:avLst/>
          </a:prstGeom>
          <a:noFill/>
        </p:spPr>
        <p:txBody>
          <a:bodyPr wrap="square" rtlCol="0">
            <a:spAutoFit/>
          </a:bodyPr>
          <a:lstStyle/>
          <a:p>
            <a:pPr algn="ctr"/>
            <a:r>
              <a:rPr lang="en-US" sz="2000" dirty="0" smtClean="0"/>
              <a:t>Thou </a:t>
            </a:r>
            <a:r>
              <a:rPr lang="en-US" sz="2000" dirty="0" err="1" smtClean="0"/>
              <a:t>shalt</a:t>
            </a:r>
            <a:r>
              <a:rPr lang="en-US" sz="2000" dirty="0" smtClean="0"/>
              <a:t> not be a victim!</a:t>
            </a:r>
          </a:p>
          <a:p>
            <a:pPr algn="ctr"/>
            <a:r>
              <a:rPr lang="en-US" sz="2000" dirty="0" smtClean="0"/>
              <a:t>Thou </a:t>
            </a:r>
            <a:r>
              <a:rPr lang="en-US" sz="2000" dirty="0" err="1" smtClean="0"/>
              <a:t>shalt</a:t>
            </a:r>
            <a:r>
              <a:rPr lang="en-US" sz="2000" dirty="0" smtClean="0"/>
              <a:t> not be a perpetrator</a:t>
            </a:r>
          </a:p>
          <a:p>
            <a:pPr algn="ctr"/>
            <a:r>
              <a:rPr lang="en-US" sz="2000" dirty="0" smtClean="0"/>
              <a:t>Above all, thou </a:t>
            </a:r>
            <a:r>
              <a:rPr lang="en-US" sz="2000" dirty="0" err="1" smtClean="0"/>
              <a:t>shalt</a:t>
            </a:r>
            <a:r>
              <a:rPr lang="en-US" sz="2000" dirty="0" smtClean="0"/>
              <a:t> not be a Bystander.</a:t>
            </a:r>
          </a:p>
          <a:p>
            <a:pPr algn="ctr"/>
            <a:r>
              <a:rPr lang="en-US" sz="2000" dirty="0" smtClean="0"/>
              <a:t>- Holocaust Museum, D.C.</a:t>
            </a:r>
            <a:endParaRPr lang="en-US" sz="20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429</TotalTime>
  <Words>854</Words>
  <Application>Microsoft Office PowerPoint</Application>
  <PresentationFormat>On-screen Show (4:3)</PresentationFormat>
  <Paragraphs>74</Paragraphs>
  <Slides>9</Slides>
  <Notes>6</Notes>
  <HiddenSlides>0</HiddenSlides>
  <MMClips>1</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Civic</vt:lpstr>
      <vt:lpstr>Hak Kepada Kesihatan (The Right to Health)</vt:lpstr>
      <vt:lpstr>Statistik</vt:lpstr>
      <vt:lpstr>Adakah terdapat hak mutlak kepada kesihatan?</vt:lpstr>
      <vt:lpstr>Tetapi, adakah asap rokok basi betul-betul membunuh?</vt:lpstr>
      <vt:lpstr>Tetapi, bukankah kanser paru-paru hanya dialami oleh orang tua?</vt:lpstr>
      <vt:lpstr>Apakah boleh anda lakukan?</vt:lpstr>
      <vt:lpstr>Sign of the Times</vt:lpstr>
      <vt:lpstr>KEMISKINAN</vt:lpstr>
      <vt:lpstr>Slide 9</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Right to Health</dc:title>
  <dc:creator>Fifa Rahman</dc:creator>
  <cp:lastModifiedBy>Fifa Rahman</cp:lastModifiedBy>
  <cp:revision>44</cp:revision>
  <dcterms:created xsi:type="dcterms:W3CDTF">2011-04-03T16:36:04Z</dcterms:created>
  <dcterms:modified xsi:type="dcterms:W3CDTF">2011-05-31T17:02:28Z</dcterms:modified>
</cp:coreProperties>
</file>